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9" r:id="rId2"/>
    <p:sldId id="302" r:id="rId3"/>
    <p:sldId id="317" r:id="rId4"/>
    <p:sldId id="318" r:id="rId5"/>
    <p:sldId id="319" r:id="rId6"/>
    <p:sldId id="322" r:id="rId7"/>
    <p:sldId id="321" r:id="rId8"/>
    <p:sldId id="259" r:id="rId9"/>
    <p:sldId id="324" r:id="rId10"/>
    <p:sldId id="323" r:id="rId11"/>
    <p:sldId id="264" r:id="rId12"/>
    <p:sldId id="307" r:id="rId13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47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FCF7"/>
    <a:srgbClr val="FFFDD6"/>
    <a:srgbClr val="FBE8A5"/>
    <a:srgbClr val="FFFFC1"/>
    <a:srgbClr val="F2B800"/>
    <a:srgbClr val="14161B"/>
    <a:srgbClr val="DAF6DD"/>
    <a:srgbClr val="FFFF8F"/>
    <a:srgbClr val="FDF4D3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3325" autoAdjust="0"/>
  </p:normalViewPr>
  <p:slideViewPr>
    <p:cSldViewPr snapToGrid="0" showGuides="1">
      <p:cViewPr>
        <p:scale>
          <a:sx n="100" d="100"/>
          <a:sy n="100" d="100"/>
        </p:scale>
        <p:origin x="-514" y="-562"/>
      </p:cViewPr>
      <p:guideLst>
        <p:guide orient="horz" pos="2160"/>
        <p:guide pos="3817"/>
        <p:guide orient="horz" pos="4247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516FD-BF71-E9B2-8D6B-ABF2AB8D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AAAF28-B13D-26CA-927C-386E6C5AC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DE6D41-566B-591F-8A8A-19EBBD88B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41DA1-4F7B-B9AB-E6E7-B94E6C60A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2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27.gif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30.png"/><Relationship Id="rId5" Type="http://schemas.openxmlformats.org/officeDocument/2006/relationships/image" Target="../media/image19.jpeg"/><Relationship Id="rId10" Type="http://schemas.microsoft.com/office/2007/relationships/hdphoto" Target="../media/hdphoto1.wdp"/><Relationship Id="rId4" Type="http://schemas.openxmlformats.org/officeDocument/2006/relationships/image" Target="../media/image26.gif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ile.notion.so/f/f/f08d7ea9-6f5f-4af4-bf1b-1991e59dd0da/d7870cc2-8350-4c87-be08-0d9530e2d603/%EC%B2%AD%EB%A3%A1%EC%A7%84_%EC%97%B0%EC%B6%9C%EB%B9%84%EA%B5%90.svg?table=block&amp;id=22cbe90f-3848-804b-b479-ca537582d9dc&amp;spaceId=f08d7ea9-6f5f-4af4-bf1b-1991e59dd0da&amp;expirationTimestamp=1752170400000&amp;signature=QkVAcN8Uu-AG51F5gLksUdw02SGBk9ui6ZYZqJF7p_U&amp;downloadName=%EC%B2%AD%EB%A3%A1%EC%A7%84_%EC%97%B0%EC%B6%9C%EB%B9%84%EA%B5%90.sv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30785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552093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5136253-B4B7-5069-C4A5-52CD5A48BF31}"/>
              </a:ext>
            </a:extLst>
          </p:cNvPr>
          <p:cNvGrpSpPr/>
          <p:nvPr/>
        </p:nvGrpSpPr>
        <p:grpSpPr>
          <a:xfrm>
            <a:off x="192088" y="3897599"/>
            <a:ext cx="5828400" cy="2808000"/>
            <a:chOff x="192088" y="3897599"/>
            <a:chExt cx="5828400" cy="2808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9E64559-F31E-13F7-0AE3-50F60F139A00}"/>
                </a:ext>
              </a:extLst>
            </p:cNvPr>
            <p:cNvGrpSpPr/>
            <p:nvPr/>
          </p:nvGrpSpPr>
          <p:grpSpPr>
            <a:xfrm>
              <a:off x="192088" y="3897599"/>
              <a:ext cx="5827365" cy="2808000"/>
              <a:chOff x="192088" y="3897599"/>
              <a:chExt cx="5827365" cy="2808000"/>
            </a:xfrm>
          </p:grpSpPr>
          <p:pic>
            <p:nvPicPr>
              <p:cNvPr id="2" name="그림 1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55221AF-217C-2BF4-15FE-CDF26D6F9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520"/>
              <a:stretch>
                <a:fillRect/>
              </a:stretch>
            </p:blipFill>
            <p:spPr>
              <a:xfrm>
                <a:off x="4827637" y="3897599"/>
                <a:ext cx="1191816" cy="2808000"/>
              </a:xfrm>
              <a:prstGeom prst="rect">
                <a:avLst/>
              </a:prstGeom>
            </p:spPr>
          </p:pic>
          <p:pic>
            <p:nvPicPr>
              <p:cNvPr id="8" name="그림 7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518967-32B9-4846-BF3C-1A9A81346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88" y="3897599"/>
                <a:ext cx="5076000" cy="2808000"/>
              </a:xfrm>
              <a:prstGeom prst="rect">
                <a:avLst/>
              </a:prstGeom>
            </p:spPr>
          </p:pic>
        </p:grpSp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5396201" y="3922751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68DC454-CF8D-6340-AD19-8944059D5CD0}"/>
                </a:ext>
              </a:extLst>
            </p:cNvPr>
            <p:cNvGrpSpPr/>
            <p:nvPr/>
          </p:nvGrpSpPr>
          <p:grpSpPr>
            <a:xfrm>
              <a:off x="192088" y="3897599"/>
              <a:ext cx="2600666" cy="322994"/>
              <a:chOff x="236842" y="3951257"/>
              <a:chExt cx="2600666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236842" y="3951257"/>
                <a:ext cx="2600666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35121" y="4022754"/>
                <a:ext cx="2404109" cy="180000"/>
                <a:chOff x="327542" y="4022754"/>
                <a:chExt cx="2404109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785167" cy="180000"/>
                  <a:chOff x="10376220" y="5903869"/>
                  <a:chExt cx="785167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499688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최대 사거리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582840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8DC3F37-A98C-6778-9394-31473F8B6D5D}"/>
                </a:ext>
              </a:extLst>
            </p:cNvPr>
            <p:cNvGrpSpPr/>
            <p:nvPr/>
          </p:nvGrpSpPr>
          <p:grpSpPr>
            <a:xfrm>
              <a:off x="409741" y="6051520"/>
              <a:ext cx="1078699" cy="545898"/>
              <a:chOff x="435278" y="5969416"/>
              <a:chExt cx="1078699" cy="5458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88E180-A28D-CD75-1D3F-490F8EB76C35}"/>
                  </a:ext>
                </a:extLst>
              </p:cNvPr>
              <p:cNvSpPr txBox="1"/>
              <p:nvPr/>
            </p:nvSpPr>
            <p:spPr>
              <a:xfrm>
                <a:off x="435280" y="5969416"/>
                <a:ext cx="1078697" cy="19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ko-KR" altLang="en-US" sz="801" dirty="0"/>
                  <a:t>기본 범위</a:t>
                </a:r>
                <a:endParaRPr lang="en-US" altLang="ko-KR" sz="801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8E58CE3-2BB3-4FA8-027C-7FB965A5AD25}"/>
                  </a:ext>
                </a:extLst>
              </p:cNvPr>
              <p:cNvGrpSpPr/>
              <p:nvPr/>
            </p:nvGrpSpPr>
            <p:grpSpPr>
              <a:xfrm>
                <a:off x="435278" y="6165354"/>
                <a:ext cx="1078697" cy="349960"/>
                <a:chOff x="435278" y="6276085"/>
                <a:chExt cx="1078697" cy="34996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96856FC-D999-E338-96E7-4198B31059BB}"/>
                    </a:ext>
                  </a:extLst>
                </p:cNvPr>
                <p:cNvSpPr/>
                <p:nvPr/>
              </p:nvSpPr>
              <p:spPr>
                <a:xfrm flipH="1">
                  <a:off x="435278" y="6276085"/>
                  <a:ext cx="1078697" cy="3499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59B812-27CA-B63E-02BD-6507A00F6561}"/>
                    </a:ext>
                  </a:extLst>
                </p:cNvPr>
                <p:cNvSpPr txBox="1"/>
                <p:nvPr/>
              </p:nvSpPr>
              <p:spPr>
                <a:xfrm>
                  <a:off x="752576" y="6310235"/>
                  <a:ext cx="402353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충격파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</p:grp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6F7478C-02CF-791B-B56D-353DC2756A90}"/>
                </a:ext>
              </a:extLst>
            </p:cNvPr>
            <p:cNvGrpSpPr/>
            <p:nvPr/>
          </p:nvGrpSpPr>
          <p:grpSpPr>
            <a:xfrm>
              <a:off x="1920437" y="6051520"/>
              <a:ext cx="1728002" cy="545138"/>
              <a:chOff x="1649876" y="6013190"/>
              <a:chExt cx="1728002" cy="5451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649878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101"/>
                  </a:spcAft>
                </a:pPr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649876" y="620912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50065" y="6306559"/>
                  <a:ext cx="896079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D59A1A-AB1A-9DC5-C106-964D063ED1E4}"/>
                </a:ext>
              </a:extLst>
            </p:cNvPr>
            <p:cNvGrpSpPr/>
            <p:nvPr/>
          </p:nvGrpSpPr>
          <p:grpSpPr>
            <a:xfrm>
              <a:off x="4077209" y="6051520"/>
              <a:ext cx="1728001" cy="545138"/>
              <a:chOff x="3502844" y="6013190"/>
              <a:chExt cx="1728001" cy="54513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968E08-253A-B6E2-66F8-713B5DA768F8}"/>
                  </a:ext>
                </a:extLst>
              </p:cNvPr>
              <p:cNvSpPr txBox="1"/>
              <p:nvPr/>
            </p:nvSpPr>
            <p:spPr>
              <a:xfrm>
                <a:off x="3502845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EE9BF6E-6A5A-CFC9-AB8E-8015F32E2928}"/>
                  </a:ext>
                </a:extLst>
              </p:cNvPr>
              <p:cNvGrpSpPr/>
              <p:nvPr/>
            </p:nvGrpSpPr>
            <p:grpSpPr>
              <a:xfrm>
                <a:off x="3502844" y="6209128"/>
                <a:ext cx="1728000" cy="349200"/>
                <a:chOff x="3502844" y="6209128"/>
                <a:chExt cx="1728000" cy="34920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C90F9F1-8895-D03E-96CB-00D6E96AACAF}"/>
                    </a:ext>
                  </a:extLst>
                </p:cNvPr>
                <p:cNvSpPr/>
                <p:nvPr/>
              </p:nvSpPr>
              <p:spPr>
                <a:xfrm flipH="1">
                  <a:off x="3502844" y="620912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7C1FF6-3152-A093-6FF7-8324E49658FE}"/>
                    </a:ext>
                  </a:extLst>
                </p:cNvPr>
                <p:cNvSpPr txBox="1"/>
                <p:nvPr/>
              </p:nvSpPr>
              <p:spPr>
                <a:xfrm>
                  <a:off x="3626513" y="6312047"/>
                  <a:ext cx="1449116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원거리 시전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865" y="4403502"/>
              <a:ext cx="1094520" cy="14408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11A3D-0D70-199B-DB13-E85417721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19177E9-0DFE-4CCC-2A14-46F584C87E9A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24EA830-AA28-AA68-555D-036C42BAEB2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12E120-A057-6DAB-750F-E8E21CCB5FA1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1D1FDC4-0FF2-2FE3-6843-7917D8129ACB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FED9E39-6D3E-E9D2-8F9A-F433278DF913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C9D3FA3-AA46-7035-3454-7A33E2243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202732"/>
              </p:ext>
            </p:extLst>
          </p:nvPr>
        </p:nvGraphicFramePr>
        <p:xfrm>
          <a:off x="192088" y="636687"/>
          <a:ext cx="11799284" cy="11209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start_atk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2785,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D934A4-7BAB-9F16-A3A0-EE5AEA6FA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2144"/>
              </p:ext>
            </p:extLst>
          </p:nvPr>
        </p:nvGraphicFramePr>
        <p:xfrm>
          <a:off x="5364480" y="2245360"/>
          <a:ext cx="4585521" cy="43212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1974401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92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자료형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base_dmg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float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스킬의 기본 피해량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hit_cnt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 횟수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stagger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float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weak_point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 레벨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cir_rate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float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duration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float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지속 시간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cri_atk_hit_receive_increase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float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증가량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855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18713"/>
              </p:ext>
            </p:extLst>
          </p:nvPr>
        </p:nvGraphicFramePr>
        <p:xfrm>
          <a:off x="2069624" y="706546"/>
          <a:ext cx="8052752" cy="46799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304500"/>
                  </a:ext>
                </a:extLst>
              </a:tr>
              <a:tr h="35999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116"/>
                  </a:ext>
                </a:extLst>
              </a:tr>
              <a:tr h="359999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주변에 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68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7055423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800585"/>
              </p:ext>
            </p:extLst>
          </p:nvPr>
        </p:nvGraphicFramePr>
        <p:xfrm>
          <a:off x="2081055" y="7301346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431E37-592C-CC7A-1893-ECDDFFADF2D5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8648928" y="2076295"/>
            <a:chExt cx="3348000" cy="45927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370AC6B-BA15-59E4-ABFC-BE3EC5ACD4F8}"/>
                </a:ext>
              </a:extLst>
            </p:cNvPr>
            <p:cNvGrpSpPr/>
            <p:nvPr/>
          </p:nvGrpSpPr>
          <p:grpSpPr>
            <a:xfrm>
              <a:off x="8648928" y="2076295"/>
              <a:ext cx="3348000" cy="4592793"/>
              <a:chOff x="8648928" y="2076295"/>
              <a:chExt cx="3348000" cy="4592793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425BB59-93B0-2510-5ACA-A707526CFE51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91461"/>
                <a:chExt cx="3348000" cy="459279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668AD9AE-08A8-87A3-5352-36EC62133BB9}"/>
                    </a:ext>
                  </a:extLst>
                </p:cNvPr>
                <p:cNvGrpSpPr/>
                <p:nvPr/>
              </p:nvGrpSpPr>
              <p:grpSpPr>
                <a:xfrm>
                  <a:off x="8648928" y="2091461"/>
                  <a:ext cx="3348000" cy="4592793"/>
                  <a:chOff x="4706848" y="2091461"/>
                  <a:chExt cx="3348000" cy="4592793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E7DF612A-9F1D-F25C-1BC9-82A180BC1BA1}"/>
                      </a:ext>
                    </a:extLst>
                  </p:cNvPr>
                  <p:cNvGrpSpPr/>
                  <p:nvPr/>
                </p:nvGrpSpPr>
                <p:grpSpPr>
                  <a:xfrm>
                    <a:off x="4706848" y="2091461"/>
                    <a:ext cx="3348000" cy="4592793"/>
                    <a:chOff x="8648928" y="2091461"/>
                    <a:chExt cx="3348000" cy="4592793"/>
                  </a:xfrm>
                </p:grpSpPr>
                <p:sp>
                  <p:nvSpPr>
                    <p:cNvPr id="2298" name="직사각형 2297">
                      <a:extLst>
                        <a:ext uri="{FF2B5EF4-FFF2-40B4-BE49-F238E27FC236}">
                          <a16:creationId xmlns:a16="http://schemas.microsoft.com/office/drawing/2014/main" id="{31B0FC22-6E05-915E-5E0F-9E22BB3EB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8928" y="2091461"/>
                      <a:ext cx="3348000" cy="4592793"/>
                    </a:xfrm>
                    <a:prstGeom prst="rect">
                      <a:avLst/>
                    </a:prstGeom>
                    <a:solidFill>
                      <a:srgbClr val="14161B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2299" name="그림 2298" descr="블랙, 어둠, 예술, 대칭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50473CC-E6F0-5589-2570-164167392F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alphaModFix amt="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9010" y="3501204"/>
                      <a:ext cx="1727837" cy="17733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AEEEAF44-D224-69EE-C98E-AEBE208BF613}"/>
                      </a:ext>
                    </a:extLst>
                  </p:cNvPr>
                  <p:cNvGrpSpPr/>
                  <p:nvPr/>
                </p:nvGrpSpPr>
                <p:grpSpPr>
                  <a:xfrm>
                    <a:off x="4889297" y="2195741"/>
                    <a:ext cx="2983103" cy="1322110"/>
                    <a:chOff x="4889297" y="2195741"/>
                    <a:chExt cx="2983103" cy="1322110"/>
                  </a:xfrm>
                </p:grpSpPr>
                <p:grpSp>
                  <p:nvGrpSpPr>
                    <p:cNvPr id="2279" name="그룹 2278">
                      <a:extLst>
                        <a:ext uri="{FF2B5EF4-FFF2-40B4-BE49-F238E27FC236}">
                          <a16:creationId xmlns:a16="http://schemas.microsoft.com/office/drawing/2014/main" id="{B6218E26-F09E-D803-5F0D-AD09D3DD7E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374399"/>
                      <a:chOff x="329248" y="1118183"/>
                      <a:chExt cx="2983103" cy="374399"/>
                    </a:xfrm>
                  </p:grpSpPr>
                  <p:cxnSp>
                    <p:nvCxnSpPr>
                      <p:cNvPr id="2295" name="직선 연결선 2294">
                        <a:extLst>
                          <a:ext uri="{FF2B5EF4-FFF2-40B4-BE49-F238E27FC236}">
                            <a16:creationId xmlns:a16="http://schemas.microsoft.com/office/drawing/2014/main" id="{125EFA74-90F5-0BAF-178B-AB4FD03783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1305382"/>
                        <a:ext cx="2977756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96" name="그림 2295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BEC462E-805A-AA8E-9D35-A628E247CAE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6101" y="1118183"/>
                        <a:ext cx="354745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97" name="TextBox 2296">
                        <a:extLst>
                          <a:ext uri="{FF2B5EF4-FFF2-40B4-BE49-F238E27FC236}">
                            <a16:creationId xmlns:a16="http://schemas.microsoft.com/office/drawing/2014/main" id="{2E4FCE70-1A17-1EC3-93BC-1785EE10A6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1313076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파티 기여도 향상</a:t>
                        </a:r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sp>
                  <p:nvSpPr>
                    <p:cNvPr id="2280" name="TextBox 2279">
                      <a:extLst>
                        <a:ext uri="{FF2B5EF4-FFF2-40B4-BE49-F238E27FC236}">
                          <a16:creationId xmlns:a16="http://schemas.microsoft.com/office/drawing/2014/main" id="{C4128A13-935E-EA69-7D56-213A290F08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8534" y="3394740"/>
                      <a:ext cx="764632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무력화 단계 증가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1" name="TextBox 2280">
                      <a:extLst>
                        <a:ext uri="{FF2B5EF4-FFF2-40B4-BE49-F238E27FC236}">
                          <a16:creationId xmlns:a16="http://schemas.microsoft.com/office/drawing/2014/main" id="{F50891FF-9B3D-259F-AD08-131E6FF883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504" y="3147186"/>
                      <a:ext cx="368691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뇌진탕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2" name="그룹 2281">
                      <a:extLst>
                        <a:ext uri="{FF2B5EF4-FFF2-40B4-BE49-F238E27FC236}">
                          <a16:creationId xmlns:a16="http://schemas.microsoft.com/office/drawing/2014/main" id="{8331692A-7BE8-FBCE-8B7A-20C2F01646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6849" y="2679186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293" name="타원 2292">
                        <a:extLst>
                          <a:ext uri="{FF2B5EF4-FFF2-40B4-BE49-F238E27FC236}">
                            <a16:creationId xmlns:a16="http://schemas.microsoft.com/office/drawing/2014/main" id="{AC730341-F89F-F196-2572-E5C5AB72B1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4" name="그림 2293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2E20EBD-BCA3-17D9-2664-A9FFEE8D4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3" name="TextBox 2282">
                      <a:extLst>
                        <a:ext uri="{FF2B5EF4-FFF2-40B4-BE49-F238E27FC236}">
                          <a16:creationId xmlns:a16="http://schemas.microsoft.com/office/drawing/2014/main" id="{5B0E72A3-621C-4C96-2F40-BCEB512C3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1888" y="3394740"/>
                      <a:ext cx="54662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시너지 </a:t>
                      </a:r>
                      <a:r>
                        <a:rPr lang="ko-KR" altLang="en-US"/>
                        <a:t>효과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4" name="TextBox 2283">
                      <a:extLst>
                        <a:ext uri="{FF2B5EF4-FFF2-40B4-BE49-F238E27FC236}">
                          <a16:creationId xmlns:a16="http://schemas.microsoft.com/office/drawing/2014/main" id="{4AB23312-50F0-701A-69EB-6CB7EBA184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61926" y="3147186"/>
                      <a:ext cx="506549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약점 공략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5" name="그룹 2284">
                      <a:extLst>
                        <a:ext uri="{FF2B5EF4-FFF2-40B4-BE49-F238E27FC236}">
                          <a16:creationId xmlns:a16="http://schemas.microsoft.com/office/drawing/2014/main" id="{DF53FD11-0B7C-D351-6EE0-6DC67FA1A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201" y="2679186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291" name="타원 2290">
                        <a:extLst>
                          <a:ext uri="{FF2B5EF4-FFF2-40B4-BE49-F238E27FC236}">
                            <a16:creationId xmlns:a16="http://schemas.microsoft.com/office/drawing/2014/main" id="{09B1F69B-463D-4C5A-E884-17EADCE761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2" name="그림 2291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602535EC-B8D1-7FA4-7F09-2FE954CD50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6" name="TextBox 2285">
                      <a:extLst>
                        <a:ext uri="{FF2B5EF4-FFF2-40B4-BE49-F238E27FC236}">
                          <a16:creationId xmlns:a16="http://schemas.microsoft.com/office/drawing/2014/main" id="{B5DB91B3-16C9-10C1-7486-A0D6C0430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87424" y="3147186"/>
                      <a:ext cx="718145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grpSp>
                  <p:nvGrpSpPr>
                    <p:cNvPr id="2287" name="그룹 2286">
                      <a:extLst>
                        <a:ext uri="{FF2B5EF4-FFF2-40B4-BE49-F238E27FC236}">
                          <a16:creationId xmlns:a16="http://schemas.microsoft.com/office/drawing/2014/main" id="{08B26BE7-5BA8-6CB5-4B34-11C8F4C522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2497" y="2679186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289" name="타원 2288">
                        <a:extLst>
                          <a:ext uri="{FF2B5EF4-FFF2-40B4-BE49-F238E27FC236}">
                            <a16:creationId xmlns:a16="http://schemas.microsoft.com/office/drawing/2014/main" id="{DD92CB4C-5D3E-8202-429F-061F62052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0" name="그림 2289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95C6497-1711-7136-02E9-54993C86A1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8" name="TextBox 2287">
                      <a:extLst>
                        <a:ext uri="{FF2B5EF4-FFF2-40B4-BE49-F238E27FC236}">
                          <a16:creationId xmlns:a16="http://schemas.microsoft.com/office/drawing/2014/main" id="{8B2BBE74-D5E7-F132-036C-AA99B71E38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1470" y="3394740"/>
                      <a:ext cx="67005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파괴 레벨 증가 </a:t>
                      </a:r>
                      <a:endPara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A9BA85FB-AAEE-5D22-18F1-1ED032CC8DC2}"/>
                      </a:ext>
                    </a:extLst>
                  </p:cNvPr>
                  <p:cNvGrpSpPr/>
                  <p:nvPr/>
                </p:nvGrpSpPr>
                <p:grpSpPr>
                  <a:xfrm>
                    <a:off x="4889575" y="3658160"/>
                    <a:ext cx="2982547" cy="1322110"/>
                    <a:chOff x="4889575" y="3672146"/>
                    <a:chExt cx="2982547" cy="1322110"/>
                  </a:xfrm>
                </p:grpSpPr>
                <p:grpSp>
                  <p:nvGrpSpPr>
                    <p:cNvPr id="2241" name="그룹 2240">
                      <a:extLst>
                        <a:ext uri="{FF2B5EF4-FFF2-40B4-BE49-F238E27FC236}">
                          <a16:creationId xmlns:a16="http://schemas.microsoft.com/office/drawing/2014/main" id="{574658E4-E9DD-1F11-FCB9-B5C909E33B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72146"/>
                      <a:ext cx="2982547" cy="374399"/>
                      <a:chOff x="329248" y="2514129"/>
                      <a:chExt cx="2982547" cy="374399"/>
                    </a:xfrm>
                  </p:grpSpPr>
                  <p:cxnSp>
                    <p:nvCxnSpPr>
                      <p:cNvPr id="2276" name="직선 연결선 2275">
                        <a:extLst>
                          <a:ext uri="{FF2B5EF4-FFF2-40B4-BE49-F238E27FC236}">
                            <a16:creationId xmlns:a16="http://schemas.microsoft.com/office/drawing/2014/main" id="{8D74DFCC-E4FB-7D17-BEFA-30B94A4E51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2701328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77" name="그림 2276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ED1B72A-6742-E549-1A10-AB05E16B0B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4329" y="2514129"/>
                        <a:ext cx="357733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78" name="TextBox 2277">
                        <a:extLst>
                          <a:ext uri="{FF2B5EF4-FFF2-40B4-BE49-F238E27FC236}">
                            <a16:creationId xmlns:a16="http://schemas.microsoft.com/office/drawing/2014/main" id="{EF33118B-750D-2915-164A-9E72AAF34A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2709022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전투 스타일 변화</a:t>
                        </a:r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grpSp>
                  <p:nvGrpSpPr>
                    <p:cNvPr id="2242" name="그룹 2241">
                      <a:extLst>
                        <a:ext uri="{FF2B5EF4-FFF2-40B4-BE49-F238E27FC236}">
                          <a16:creationId xmlns:a16="http://schemas.microsoft.com/office/drawing/2014/main" id="{7ECFAC1F-D669-E4DB-A971-5339E41BD6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1470" y="4155591"/>
                      <a:ext cx="2709904" cy="838665"/>
                      <a:chOff x="5011470" y="4155591"/>
                      <a:chExt cx="2709904" cy="838665"/>
                    </a:xfrm>
                  </p:grpSpPr>
                  <p:sp>
                    <p:nvSpPr>
                      <p:cNvPr id="2245" name="TextBox 2244">
                        <a:extLst>
                          <a:ext uri="{FF2B5EF4-FFF2-40B4-BE49-F238E27FC236}">
                            <a16:creationId xmlns:a16="http://schemas.microsoft.com/office/drawing/2014/main" id="{BFAA00C5-FE6D-C909-53D1-F3F216BEC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45822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기절 효과 추가 </a:t>
                        </a:r>
                      </a:p>
                    </p:txBody>
                  </p:sp>
                  <p:sp>
                    <p:nvSpPr>
                      <p:cNvPr id="2246" name="TextBox 2245">
                        <a:extLst>
                          <a:ext uri="{FF2B5EF4-FFF2-40B4-BE49-F238E27FC236}">
                            <a16:creationId xmlns:a16="http://schemas.microsoft.com/office/drawing/2014/main" id="{98116D2E-C5A8-281A-E352-094AF09F2F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27575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대지 파괴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47" name="그룹 2246">
                        <a:extLst>
                          <a:ext uri="{FF2B5EF4-FFF2-40B4-BE49-F238E27FC236}">
                            <a16:creationId xmlns:a16="http://schemas.microsoft.com/office/drawing/2014/main" id="{2FE2D672-9F23-F116-42C0-3F4F68FEE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4155591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274" name="타원 2273">
                          <a:extLst>
                            <a:ext uri="{FF2B5EF4-FFF2-40B4-BE49-F238E27FC236}">
                              <a16:creationId xmlns:a16="http://schemas.microsoft.com/office/drawing/2014/main" id="{019D45BF-1E6B-0811-4EA9-75D537DA3E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5" name="그림 2274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726723B-451A-93C2-0BFA-D98BC42D15B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8" name="TextBox 2247">
                        <a:extLst>
                          <a:ext uri="{FF2B5EF4-FFF2-40B4-BE49-F238E27FC236}">
                            <a16:creationId xmlns:a16="http://schemas.microsoft.com/office/drawing/2014/main" id="{516C8D0B-19A5-E1D3-49F4-E4CA8B3164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4871145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원거리 시전 </a:t>
                        </a:r>
                      </a:p>
                    </p:txBody>
                  </p:sp>
                  <p:sp>
                    <p:nvSpPr>
                      <p:cNvPr id="2249" name="TextBox 2248">
                        <a:extLst>
                          <a:ext uri="{FF2B5EF4-FFF2-40B4-BE49-F238E27FC236}">
                            <a16:creationId xmlns:a16="http://schemas.microsoft.com/office/drawing/2014/main" id="{FD6DFE09-000A-993C-99D0-214EF2E019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9027" y="4623591"/>
                        <a:ext cx="612347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내려치는 창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0" name="그룹 2249">
                        <a:extLst>
                          <a:ext uri="{FF2B5EF4-FFF2-40B4-BE49-F238E27FC236}">
                            <a16:creationId xmlns:a16="http://schemas.microsoft.com/office/drawing/2014/main" id="{76921111-E6C4-95D4-867D-89969D7976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198" y="4155591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272" name="타원 2271">
                          <a:extLst>
                            <a:ext uri="{FF2B5EF4-FFF2-40B4-BE49-F238E27FC236}">
                              <a16:creationId xmlns:a16="http://schemas.microsoft.com/office/drawing/2014/main" id="{EAD533F3-F1F5-8F39-4FF9-DD3E737406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3" name="그림 2272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3B47511-C52A-A185-6C68-9252302E8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51" name="TextBox 2250">
                        <a:extLst>
                          <a:ext uri="{FF2B5EF4-FFF2-40B4-BE49-F238E27FC236}">
                            <a16:creationId xmlns:a16="http://schemas.microsoft.com/office/drawing/2014/main" id="{71FE4FA2-1194-D4C0-4137-E5D288E17B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시전 시간 감소 </a:t>
                        </a:r>
                      </a:p>
                    </p:txBody>
                  </p:sp>
                  <p:sp>
                    <p:nvSpPr>
                      <p:cNvPr id="2252" name="TextBox 2251">
                        <a:extLst>
                          <a:ext uri="{FF2B5EF4-FFF2-40B4-BE49-F238E27FC236}">
                            <a16:creationId xmlns:a16="http://schemas.microsoft.com/office/drawing/2014/main" id="{4974A854-D762-19FE-33B0-61D393D245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3223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집중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3" name="그룹 2252">
                        <a:extLst>
                          <a:ext uri="{FF2B5EF4-FFF2-40B4-BE49-F238E27FC236}">
                            <a16:creationId xmlns:a16="http://schemas.microsoft.com/office/drawing/2014/main" id="{B0437CE2-B51A-FA2A-4EDD-2357C02A2C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415559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254" name="타원 2253">
                          <a:extLst>
                            <a:ext uri="{FF2B5EF4-FFF2-40B4-BE49-F238E27FC236}">
                              <a16:creationId xmlns:a16="http://schemas.microsoft.com/office/drawing/2014/main" id="{2A8A4EBA-D001-A072-5159-08184E3F1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55" name="그림 2254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1622D94-7371-1CC9-644A-B8E0F6B546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034F0C2B-B212-7E92-B110-E833D650C229}"/>
                      </a:ext>
                    </a:extLst>
                  </p:cNvPr>
                  <p:cNvGrpSpPr/>
                  <p:nvPr/>
                </p:nvGrpSpPr>
                <p:grpSpPr>
                  <a:xfrm>
                    <a:off x="4888828" y="5120580"/>
                    <a:ext cx="2984040" cy="1437600"/>
                    <a:chOff x="4888828" y="5120580"/>
                    <a:chExt cx="2984040" cy="1437600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4A37F3E-D5CD-AC55-2491-931A95CA4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374399"/>
                      <a:chOff x="329248" y="3910075"/>
                      <a:chExt cx="2984040" cy="374399"/>
                    </a:xfrm>
                  </p:grpSpPr>
                  <p:cxnSp>
                    <p:nvCxnSpPr>
                      <p:cNvPr id="54" name="직선 연결선 53">
                        <a:extLst>
                          <a:ext uri="{FF2B5EF4-FFF2-40B4-BE49-F238E27FC236}">
                            <a16:creationId xmlns:a16="http://schemas.microsoft.com/office/drawing/2014/main" id="{F2330789-5172-8169-3DA8-AD2B54F125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6088" y="4097274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5" name="그림 54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9C5003E-B17C-6CB9-2B91-682491E2ED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7695" y="3910075"/>
                        <a:ext cx="353987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B0BE6F43-EC7D-3F1F-C201-3AAA4BD498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4104968"/>
                        <a:ext cx="101309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스킬의 방향성 결정</a:t>
                        </a:r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endParaRPr lang="en-US" altLang="ko-KR" sz="900" b="1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CF08D5EF-D353-32FB-4B60-2C410453A8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94795" y="5596405"/>
                      <a:ext cx="1907186" cy="961775"/>
                      <a:chOff x="5394795" y="5596405"/>
                      <a:chExt cx="1907186" cy="961775"/>
                    </a:xfrm>
                  </p:grpSpPr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FE7121F5-8CFE-41DA-FEA7-BC9724AA34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4795" y="6311959"/>
                        <a:ext cx="93775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재사용 대기 시간 감소</a:t>
                        </a: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85740BE-E5D8-7F40-E317-708315BE66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36046" y="6064405"/>
                        <a:ext cx="455253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빠른 준비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9C0E9628-101F-4B9C-0866-F4DEAE52B9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29672" y="5596405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51" name="타원 50">
                          <a:extLst>
                            <a:ext uri="{FF2B5EF4-FFF2-40B4-BE49-F238E27FC236}">
                              <a16:creationId xmlns:a16="http://schemas.microsoft.com/office/drawing/2014/main" id="{7B762A42-F747-ED03-0845-8923AEDA54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3" name="그림 52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B09FC14-FB9E-48B6-D6B7-9C017400B3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BB0A3365-95B7-7B20-2A3C-E1ACAA242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4068" y="6311959"/>
                        <a:ext cx="80791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게이지를 소모하여 </a:t>
                        </a:r>
                      </a:p>
                      <a:p>
                        <a:r>
                          <a:rPr lang="ko-KR" altLang="en-US" dirty="0"/>
                          <a:t>피해량 증가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E34BADA1-746D-5443-042A-89EB7374EA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7499" y="6064405"/>
                        <a:ext cx="56105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최후의 판단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A8319C3A-96A3-339D-BA1E-5BEB0942A1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4025" y="55964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49" name="타원 48">
                          <a:extLst>
                            <a:ext uri="{FF2B5EF4-FFF2-40B4-BE49-F238E27FC236}">
                              <a16:creationId xmlns:a16="http://schemas.microsoft.com/office/drawing/2014/main" id="{3E8CCCA2-901F-DCB0-1CB0-FFFD102A5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0" name="그림 49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5B969B84-7D2A-7EB3-568B-FDADC9D1F9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A9376528-D3D5-F7F5-23A2-F3D679587C4E}"/>
                    </a:ext>
                  </a:extLst>
                </p:cNvPr>
                <p:cNvGrpSpPr/>
                <p:nvPr/>
              </p:nvGrpSpPr>
              <p:grpSpPr>
                <a:xfrm>
                  <a:off x="10458420" y="2106868"/>
                  <a:ext cx="1369482" cy="141286"/>
                  <a:chOff x="8398810" y="2108948"/>
                  <a:chExt cx="1369482" cy="141286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FCEE7EC-9E40-3977-54B7-7567B037722B}"/>
                      </a:ext>
                    </a:extLst>
                  </p:cNvPr>
                  <p:cNvSpPr txBox="1"/>
                  <p:nvPr/>
                </p:nvSpPr>
                <p:spPr>
                  <a:xfrm>
                    <a:off x="9266552" y="2108948"/>
                    <a:ext cx="501740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이펙트 변경</a:t>
                    </a:r>
                    <a:endParaRPr lang="en-US" altLang="ko-KR" dirty="0"/>
                  </a:p>
                </p:txBody>
              </p:sp>
              <p:sp>
                <p:nvSpPr>
                  <p:cNvPr id="26" name="별: 꼭짓점 5개 25">
                    <a:extLst>
                      <a:ext uri="{FF2B5EF4-FFF2-40B4-BE49-F238E27FC236}">
                        <a16:creationId xmlns:a16="http://schemas.microsoft.com/office/drawing/2014/main" id="{9E323C22-DE65-BB11-F712-9E9FDF852D7B}"/>
                      </a:ext>
                    </a:extLst>
                  </p:cNvPr>
                  <p:cNvSpPr/>
                  <p:nvPr/>
                </p:nvSpPr>
                <p:spPr>
                  <a:xfrm>
                    <a:off x="9083256" y="2111962"/>
                    <a:ext cx="135256" cy="135256"/>
                  </a:xfrm>
                  <a:prstGeom prst="star5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7784F6D-7596-770E-F8D4-A7B1FB4799A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2106" y="2108948"/>
                    <a:ext cx="407163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모션 변경</a:t>
                    </a:r>
                    <a:endParaRPr lang="en-US" altLang="ko-KR" dirty="0"/>
                  </a:p>
                </p:txBody>
              </p:sp>
              <p:sp>
                <p:nvSpPr>
                  <p:cNvPr id="28" name="별: 꼭짓점 5개 27">
                    <a:extLst>
                      <a:ext uri="{FF2B5EF4-FFF2-40B4-BE49-F238E27FC236}">
                        <a16:creationId xmlns:a16="http://schemas.microsoft.com/office/drawing/2014/main" id="{39CADAFE-3F0D-D972-CDB0-19DCA2600580}"/>
                      </a:ext>
                    </a:extLst>
                  </p:cNvPr>
                  <p:cNvSpPr/>
                  <p:nvPr/>
                </p:nvSpPr>
                <p:spPr>
                  <a:xfrm>
                    <a:off x="8398810" y="2111962"/>
                    <a:ext cx="135256" cy="135256"/>
                  </a:xfrm>
                  <a:prstGeom prst="star5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별: 꼭짓점 5개 21">
                <a:extLst>
                  <a:ext uri="{FF2B5EF4-FFF2-40B4-BE49-F238E27FC236}">
                    <a16:creationId xmlns:a16="http://schemas.microsoft.com/office/drawing/2014/main" id="{9B5D3E18-8BD3-9076-306D-C828039DDAEF}"/>
                  </a:ext>
                </a:extLst>
              </p:cNvPr>
              <p:cNvSpPr/>
              <p:nvPr/>
            </p:nvSpPr>
            <p:spPr>
              <a:xfrm>
                <a:off x="9403510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3E472B62-8984-6C2A-3FFC-58CC745EA3C5}"/>
                </a:ext>
              </a:extLst>
            </p:cNvPr>
            <p:cNvSpPr/>
            <p:nvPr/>
          </p:nvSpPr>
          <p:spPr>
            <a:xfrm>
              <a:off x="11475298" y="4135545"/>
              <a:ext cx="135256" cy="135256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E4ED38A9-D85B-1133-C529-F865B4F02A2B}"/>
                </a:ext>
              </a:extLst>
            </p:cNvPr>
            <p:cNvSpPr/>
            <p:nvPr/>
          </p:nvSpPr>
          <p:spPr>
            <a:xfrm>
              <a:off x="10440947" y="4135545"/>
              <a:ext cx="135256" cy="13525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89482E52-4695-6225-5A10-871E7A32B2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042036"/>
                      <a:ext cx="512884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64A348-0553-3304-5B03-1E6A009F85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695017"/>
                      <a:ext cx="433182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B257996-1BA7-7CBD-779E-42F7BE51C0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389055"/>
                    <a:ext cx="732062" cy="14541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none" lIns="28800" tIns="36000" rIns="0" bIns="0" rtlCol="0" anchor="ctr" anchorCtr="0">
                    <a:spAutoFit/>
                  </a:bodyPr>
                  <a:lstStyle/>
                  <a:p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생략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</a:t>
            </a: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DAAC10-EEDD-B094-79B1-39D825FCB516}"/>
              </a:ext>
            </a:extLst>
          </p:cNvPr>
          <p:cNvGrpSpPr/>
          <p:nvPr/>
        </p:nvGrpSpPr>
        <p:grpSpPr>
          <a:xfrm>
            <a:off x="189102" y="4010146"/>
            <a:ext cx="7729028" cy="2457553"/>
            <a:chOff x="189102" y="4010146"/>
            <a:chExt cx="7729028" cy="24575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5AC92E-AFA9-BABD-989E-7BF8EE755642}"/>
                </a:ext>
              </a:extLst>
            </p:cNvPr>
            <p:cNvSpPr txBox="1"/>
            <p:nvPr/>
          </p:nvSpPr>
          <p:spPr>
            <a:xfrm>
              <a:off x="189102" y="4010146"/>
              <a:ext cx="1625445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 err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트라이포드로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인한 변경 사항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endPara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598356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1630266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C7F56ADC-95F7-5C8D-3C1F-B156CC05EFB3}"/>
                </a:ext>
              </a:extLst>
            </p:cNvPr>
            <p:cNvSpPr/>
            <p:nvPr/>
          </p:nvSpPr>
          <p:spPr>
            <a:xfrm>
              <a:off x="2665976" y="49401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18" name="그룹 617">
              <a:extLst>
                <a:ext uri="{FF2B5EF4-FFF2-40B4-BE49-F238E27FC236}">
                  <a16:creationId xmlns:a16="http://schemas.microsoft.com/office/drawing/2014/main" id="{C44DAA31-4D73-98E8-525B-4B00F3472798}"/>
                </a:ext>
              </a:extLst>
            </p:cNvPr>
            <p:cNvGrpSpPr/>
            <p:nvPr/>
          </p:nvGrpSpPr>
          <p:grpSpPr>
            <a:xfrm>
              <a:off x="2771121" y="5024937"/>
              <a:ext cx="4034950" cy="159462"/>
              <a:chOff x="1210993" y="1380574"/>
              <a:chExt cx="4034950" cy="159462"/>
            </a:xfrm>
          </p:grpSpPr>
          <p:sp>
            <p:nvSpPr>
              <p:cNvPr id="630" name="TextBox 629">
                <a:extLst>
                  <a:ext uri="{FF2B5EF4-FFF2-40B4-BE49-F238E27FC236}">
                    <a16:creationId xmlns:a16="http://schemas.microsoft.com/office/drawing/2014/main" id="{AA35D3F5-EB67-4FD5-C809-7E305EEE9505}"/>
                  </a:ext>
                </a:extLst>
              </p:cNvPr>
              <p:cNvSpPr txBox="1"/>
              <p:nvPr/>
            </p:nvSpPr>
            <p:spPr>
              <a:xfrm>
                <a:off x="1727986" y="1391056"/>
                <a:ext cx="80899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</a:t>
                </a:r>
                <a:r>
                  <a:rPr lang="ko-KR" altLang="en-US" sz="900" dirty="0" err="1">
                    <a:solidFill>
                      <a:schemeClr val="tx1"/>
                    </a:solidFill>
                  </a:rPr>
                  <a:t>스킵하고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310">
                <a:extLst>
                  <a:ext uri="{FF2B5EF4-FFF2-40B4-BE49-F238E27FC236}">
                    <a16:creationId xmlns:a16="http://schemas.microsoft.com/office/drawing/2014/main" id="{ABA761A7-63D2-ED2B-64E3-E01906179445}"/>
                  </a:ext>
                </a:extLst>
              </p:cNvPr>
              <p:cNvSpPr/>
              <p:nvPr/>
            </p:nvSpPr>
            <p:spPr>
              <a:xfrm>
                <a:off x="1210993" y="1380574"/>
                <a:ext cx="51699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632" name="직사각형 310">
                <a:extLst>
                  <a:ext uri="{FF2B5EF4-FFF2-40B4-BE49-F238E27FC236}">
                    <a16:creationId xmlns:a16="http://schemas.microsoft.com/office/drawing/2014/main" id="{D6B94537-2F74-5299-B64D-0A133B326644}"/>
                  </a:ext>
                </a:extLst>
              </p:cNvPr>
              <p:cNvSpPr/>
              <p:nvPr/>
            </p:nvSpPr>
            <p:spPr>
              <a:xfrm>
                <a:off x="2605302" y="1380574"/>
                <a:ext cx="302377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</a:p>
            </p:txBody>
          </p:sp>
          <p:sp>
            <p:nvSpPr>
              <p:cNvPr id="633" name="TextBox 632">
                <a:extLst>
                  <a:ext uri="{FF2B5EF4-FFF2-40B4-BE49-F238E27FC236}">
                    <a16:creationId xmlns:a16="http://schemas.microsoft.com/office/drawing/2014/main" id="{717E112D-57AC-543B-5360-B954DB2BC9E9}"/>
                  </a:ext>
                </a:extLst>
              </p:cNvPr>
              <p:cNvSpPr txBox="1"/>
              <p:nvPr/>
            </p:nvSpPr>
            <p:spPr>
              <a:xfrm>
                <a:off x="2907679" y="1391056"/>
                <a:ext cx="2338264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바로 진행하여 스킬의 시전이 빨라집니다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48914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598356" y="5248914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1630266" y="524891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2665976" y="524891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2662166" y="5344196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1630266" y="5575051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2665976" y="5575051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2665976" y="5618130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41C370D-2300-34ED-6CA7-9A699862137E}"/>
                </a:ext>
              </a:extLst>
            </p:cNvPr>
            <p:cNvGrpSpPr/>
            <p:nvPr/>
          </p:nvGrpSpPr>
          <p:grpSpPr>
            <a:xfrm>
              <a:off x="189102" y="5904114"/>
              <a:ext cx="7729028" cy="563585"/>
              <a:chOff x="189102" y="5904114"/>
              <a:chExt cx="7729028" cy="563585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A50C42FA-69C6-6535-991E-ABB556FC4055}"/>
                  </a:ext>
                </a:extLst>
              </p:cNvPr>
              <p:cNvSpPr/>
              <p:nvPr/>
            </p:nvSpPr>
            <p:spPr>
              <a:xfrm>
                <a:off x="189102" y="5904114"/>
                <a:ext cx="409253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1F9838E-EB28-307D-2A8A-60A0820136D0}"/>
                  </a:ext>
                </a:extLst>
              </p:cNvPr>
              <p:cNvSpPr/>
              <p:nvPr/>
            </p:nvSpPr>
            <p:spPr>
              <a:xfrm>
                <a:off x="598356" y="5904114"/>
                <a:ext cx="10319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내려치는 창</a:t>
                </a: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B2339EE7-0177-3D4B-0BB5-E090BB9232A7}"/>
                  </a:ext>
                </a:extLst>
              </p:cNvPr>
              <p:cNvSpPr/>
              <p:nvPr/>
            </p:nvSpPr>
            <p:spPr>
              <a:xfrm>
                <a:off x="1630266" y="5904114"/>
                <a:ext cx="10357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연출 변경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2665976" y="590411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2665976" y="600207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598356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1630266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FF2E2361-6D00-FC69-AEF8-37A21081D89E}"/>
                </a:ext>
              </a:extLst>
            </p:cNvPr>
            <p:cNvSpPr/>
            <p:nvPr/>
          </p:nvSpPr>
          <p:spPr>
            <a:xfrm>
              <a:off x="2665976" y="461107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4" name="그룹 593">
              <a:extLst>
                <a:ext uri="{FF2B5EF4-FFF2-40B4-BE49-F238E27FC236}">
                  <a16:creationId xmlns:a16="http://schemas.microsoft.com/office/drawing/2014/main" id="{7338AFB6-0EE8-9AAE-11C6-B79814B56FFF}"/>
                </a:ext>
              </a:extLst>
            </p:cNvPr>
            <p:cNvGrpSpPr/>
            <p:nvPr/>
          </p:nvGrpSpPr>
          <p:grpSpPr>
            <a:xfrm>
              <a:off x="2665976" y="4654153"/>
              <a:ext cx="4346286" cy="242905"/>
              <a:chOff x="2748846" y="4520739"/>
              <a:chExt cx="4346286" cy="242905"/>
            </a:xfrm>
          </p:grpSpPr>
          <p:sp>
            <p:nvSpPr>
              <p:cNvPr id="15" name="폭발: 8pt 14">
                <a:extLst>
                  <a:ext uri="{FF2B5EF4-FFF2-40B4-BE49-F238E27FC236}">
                    <a16:creationId xmlns:a16="http://schemas.microsoft.com/office/drawing/2014/main" id="{9AF0515E-AAA6-EC78-80F9-6CE7C8E42E51}"/>
                  </a:ext>
                </a:extLst>
              </p:cNvPr>
              <p:cNvSpPr/>
              <p:nvPr/>
            </p:nvSpPr>
            <p:spPr>
              <a:xfrm>
                <a:off x="3064753" y="452073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BD5A47-9FFB-8A39-4571-33F0CFD745D9}"/>
                  </a:ext>
                </a:extLst>
              </p:cNvPr>
              <p:cNvSpPr txBox="1"/>
              <p:nvPr/>
            </p:nvSpPr>
            <p:spPr>
              <a:xfrm>
                <a:off x="6148275" y="457294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59BEF82-E227-27A3-9A69-48F7E7B5762C}"/>
                  </a:ext>
                </a:extLst>
              </p:cNvPr>
              <p:cNvGrpSpPr/>
              <p:nvPr/>
            </p:nvGrpSpPr>
            <p:grpSpPr>
              <a:xfrm>
                <a:off x="4168795" y="4554766"/>
                <a:ext cx="1979480" cy="174851"/>
                <a:chOff x="1191202" y="4119366"/>
                <a:chExt cx="1979480" cy="174851"/>
              </a:xfrm>
            </p:grpSpPr>
            <p:sp>
              <p:nvSpPr>
                <p:cNvPr id="36" name="직사각형 310">
                  <a:extLst>
                    <a:ext uri="{FF2B5EF4-FFF2-40B4-BE49-F238E27FC236}">
                      <a16:creationId xmlns:a16="http://schemas.microsoft.com/office/drawing/2014/main" id="{9DADC87E-63A6-C9A2-5EA5-974CA10F93D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1926860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공격에 받는 피해 증가  </a:t>
                  </a:r>
                </a:p>
              </p:txBody>
            </p:sp>
            <p:sp>
              <p:nvSpPr>
                <p:cNvPr id="37" name="다이아몬드 36">
                  <a:extLst>
                    <a:ext uri="{FF2B5EF4-FFF2-40B4-BE49-F238E27FC236}">
                      <a16:creationId xmlns:a16="http://schemas.microsoft.com/office/drawing/2014/main" id="{795B1959-B48D-2476-DD56-BA140105A40B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F30FA1-F31C-B803-8E46-869541B23012}"/>
                  </a:ext>
                </a:extLst>
              </p:cNvPr>
              <p:cNvSpPr txBox="1"/>
              <p:nvPr/>
            </p:nvSpPr>
            <p:spPr>
              <a:xfrm>
                <a:off x="2748846" y="457294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C07B7-445D-BCC4-E618-5BADC616C1E5}"/>
                  </a:ext>
                </a:extLst>
              </p:cNvPr>
              <p:cNvSpPr txBox="1"/>
              <p:nvPr/>
            </p:nvSpPr>
            <p:spPr>
              <a:xfrm>
                <a:off x="3295956" y="457294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7729028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598356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1630266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2665976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2990FB-3524-5E9C-B99A-1085B5717903}"/>
                </a:ext>
              </a:extLst>
            </p:cNvPr>
            <p:cNvSpPr/>
            <p:nvPr/>
          </p:nvSpPr>
          <p:spPr>
            <a:xfrm>
              <a:off x="189102" y="4219539"/>
              <a:ext cx="7729028" cy="22481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8FAA97D-B651-4BD5-113A-0ECF52F84832}"/>
              </a:ext>
            </a:extLst>
          </p:cNvPr>
          <p:cNvGrpSpPr/>
          <p:nvPr/>
        </p:nvGrpSpPr>
        <p:grpSpPr>
          <a:xfrm>
            <a:off x="7233611" y="5503632"/>
            <a:ext cx="4444982" cy="391877"/>
            <a:chOff x="436247" y="5616033"/>
            <a:chExt cx="4444982" cy="3918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C4A0F6-7DFC-C54D-3C19-9C99E0E9FD6B}"/>
                </a:ext>
              </a:extLst>
            </p:cNvPr>
            <p:cNvSpPr txBox="1"/>
            <p:nvPr/>
          </p:nvSpPr>
          <p:spPr>
            <a:xfrm>
              <a:off x="1304405" y="5616034"/>
              <a:ext cx="1184102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lm_skill_18_anim.fbx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27934-A8E1-DDCA-C7F6-EDDDD4F910BD}"/>
                </a:ext>
              </a:extLst>
            </p:cNvPr>
            <p:cNvSpPr txBox="1"/>
            <p:nvPr/>
          </p:nvSpPr>
          <p:spPr>
            <a:xfrm>
              <a:off x="3325230" y="5616033"/>
              <a:ext cx="1482260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</a:t>
              </a:r>
              <a:r>
                <a:rPr lang="sv-SE" altLang="ko-KR" sz="900" dirty="0">
                  <a:solidFill>
                    <a:srgbClr val="0070C0"/>
                  </a:solidFill>
                </a:rPr>
                <a:t>_var1</a:t>
              </a:r>
              <a:r>
                <a:rPr lang="sv-SE" altLang="ko-KR" sz="900" dirty="0">
                  <a:solidFill>
                    <a:srgbClr val="000000"/>
                  </a:solidFill>
                </a:rPr>
                <a:t>.fbx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133F4-B677-120E-324F-68CAF4A040D5}"/>
                </a:ext>
              </a:extLst>
            </p:cNvPr>
            <p:cNvSpPr txBox="1"/>
            <p:nvPr/>
          </p:nvSpPr>
          <p:spPr>
            <a:xfrm>
              <a:off x="1304405" y="5869411"/>
              <a:ext cx="1256237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5EFF97C-4B1C-8918-AC59-CE2E1284FC54}"/>
                </a:ext>
              </a:extLst>
            </p:cNvPr>
            <p:cNvSpPr txBox="1"/>
            <p:nvPr/>
          </p:nvSpPr>
          <p:spPr>
            <a:xfrm>
              <a:off x="3325230" y="5869411"/>
              <a:ext cx="1555999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</a:t>
              </a:r>
              <a:r>
                <a:rPr lang="en-US" altLang="ko-KR" sz="900" dirty="0">
                  <a:solidFill>
                    <a:srgbClr val="0070C0"/>
                  </a:solidFill>
                </a:rPr>
                <a:t>_var1</a:t>
              </a:r>
              <a:r>
                <a:rPr lang="en-US" altLang="ko-KR" sz="900" dirty="0">
                  <a:solidFill>
                    <a:srgbClr val="000000"/>
                  </a:solidFill>
                </a:rPr>
                <a:t>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EA4B1CA-8E89-28D2-A487-FD93A4ED1D84}"/>
                </a:ext>
              </a:extLst>
            </p:cNvPr>
            <p:cNvSpPr txBox="1"/>
            <p:nvPr/>
          </p:nvSpPr>
          <p:spPr>
            <a:xfrm>
              <a:off x="436247" y="5877104"/>
              <a:ext cx="768924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i="1" dirty="0">
                  <a:solidFill>
                    <a:srgbClr val="FF0000"/>
                  </a:solidFill>
                </a:rPr>
                <a:t>(</a:t>
              </a:r>
              <a:r>
                <a:rPr lang="en-US" altLang="ko-KR" i="1" dirty="0" err="1">
                  <a:solidFill>
                    <a:srgbClr val="FF0000"/>
                  </a:solidFill>
                </a:rPr>
                <a:t>vfx</a:t>
              </a:r>
              <a:r>
                <a:rPr lang="ko-KR" altLang="en-US" i="1" dirty="0">
                  <a:solidFill>
                    <a:srgbClr val="FF0000"/>
                  </a:solidFill>
                </a:rPr>
                <a:t> 번호는 수정</a:t>
              </a:r>
              <a:r>
                <a:rPr lang="en-US" altLang="ko-KR" i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8" name="화살표: 오른쪽 97">
              <a:extLst>
                <a:ext uri="{FF2B5EF4-FFF2-40B4-BE49-F238E27FC236}">
                  <a16:creationId xmlns:a16="http://schemas.microsoft.com/office/drawing/2014/main" id="{C86B6107-2B9C-98DC-6A2F-58A16C77131B}"/>
                </a:ext>
              </a:extLst>
            </p:cNvPr>
            <p:cNvSpPr/>
            <p:nvPr/>
          </p:nvSpPr>
          <p:spPr>
            <a:xfrm>
              <a:off x="2813603" y="5754532"/>
              <a:ext cx="293370" cy="127654"/>
            </a:xfrm>
            <a:prstGeom prst="rightArrow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DADE785-09A7-0DBB-9580-2CC2727A414E}"/>
              </a:ext>
            </a:extLst>
          </p:cNvPr>
          <p:cNvGrpSpPr/>
          <p:nvPr/>
        </p:nvGrpSpPr>
        <p:grpSpPr>
          <a:xfrm>
            <a:off x="192087" y="4499551"/>
            <a:ext cx="11807825" cy="1654640"/>
            <a:chOff x="192087" y="4499551"/>
            <a:chExt cx="11807825" cy="1654640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B8394301-22B6-1B75-FCF5-074DECEC196D}"/>
                </a:ext>
              </a:extLst>
            </p:cNvPr>
            <p:cNvGrpSpPr/>
            <p:nvPr/>
          </p:nvGrpSpPr>
          <p:grpSpPr>
            <a:xfrm>
              <a:off x="192087" y="4499551"/>
              <a:ext cx="11807825" cy="1654640"/>
              <a:chOff x="192087" y="4425324"/>
              <a:chExt cx="11807825" cy="1654640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2F94810-4B64-0143-E8CC-591D2FBDF71A}"/>
                  </a:ext>
                </a:extLst>
              </p:cNvPr>
              <p:cNvSpPr/>
              <p:nvPr/>
            </p:nvSpPr>
            <p:spPr>
              <a:xfrm>
                <a:off x="192087" y="4425324"/>
                <a:ext cx="857157" cy="1654639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33F39BCD-172E-62EF-7002-4ABA89B856F1}"/>
                  </a:ext>
                </a:extLst>
              </p:cNvPr>
              <p:cNvSpPr/>
              <p:nvPr/>
            </p:nvSpPr>
            <p:spPr>
              <a:xfrm>
                <a:off x="1049244" y="4425324"/>
                <a:ext cx="10950668" cy="16546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B2B34031-6ACA-7AA7-0638-909318D5715F}"/>
                  </a:ext>
                </a:extLst>
              </p:cNvPr>
              <p:cNvGrpSpPr/>
              <p:nvPr/>
            </p:nvGrpSpPr>
            <p:grpSpPr>
              <a:xfrm>
                <a:off x="367391" y="4606475"/>
                <a:ext cx="506549" cy="679203"/>
                <a:chOff x="489148" y="1870226"/>
                <a:chExt cx="506549" cy="679203"/>
              </a:xfrm>
            </p:grpSpPr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958B85A8-EECE-CF56-CA14-5014DE28D3A3}"/>
                    </a:ext>
                  </a:extLst>
                </p:cNvPr>
                <p:cNvSpPr txBox="1"/>
                <p:nvPr/>
              </p:nvSpPr>
              <p:spPr>
                <a:xfrm>
                  <a:off x="489148" y="2338226"/>
                  <a:ext cx="506549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B0D53CD4-ECFB-3033-2994-0978766E878D}"/>
                    </a:ext>
                  </a:extLst>
                </p:cNvPr>
                <p:cNvGrpSpPr/>
                <p:nvPr/>
              </p:nvGrpSpPr>
              <p:grpSpPr>
                <a:xfrm>
                  <a:off x="508422" y="1870226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190" name="타원 189">
                    <a:extLst>
                      <a:ext uri="{FF2B5EF4-FFF2-40B4-BE49-F238E27FC236}">
                        <a16:creationId xmlns:a16="http://schemas.microsoft.com/office/drawing/2014/main" id="{5876CE13-970E-7BD9-CE98-887EA0CCE163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91" name="그림 190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1098197F-19BF-16B3-99C4-FB6B5EC36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A00000FF-D20A-9205-AA1A-5102C39618D9}"/>
                  </a:ext>
                </a:extLst>
              </p:cNvPr>
              <p:cNvGrpSpPr/>
              <p:nvPr/>
            </p:nvGrpSpPr>
            <p:grpSpPr>
              <a:xfrm>
                <a:off x="1203701" y="4876609"/>
                <a:ext cx="2829819" cy="988288"/>
                <a:chOff x="10029682" y="853824"/>
                <a:chExt cx="1714230" cy="598679"/>
              </a:xfrm>
            </p:grpSpPr>
            <p:sp>
              <p:nvSpPr>
                <p:cNvPr id="193" name="화살표: 오른쪽 192">
                  <a:extLst>
                    <a:ext uri="{FF2B5EF4-FFF2-40B4-BE49-F238E27FC236}">
                      <a16:creationId xmlns:a16="http://schemas.microsoft.com/office/drawing/2014/main" id="{044427E9-21AB-5BD0-0E77-FB1AC2BCE8CD}"/>
                    </a:ext>
                  </a:extLst>
                </p:cNvPr>
                <p:cNvSpPr/>
                <p:nvPr/>
              </p:nvSpPr>
              <p:spPr>
                <a:xfrm>
                  <a:off x="10789016" y="1110616"/>
                  <a:ext cx="195563" cy="85095"/>
                </a:xfrm>
                <a:prstGeom prst="rightArrow">
                  <a:avLst>
                    <a:gd name="adj1" fmla="val 50000"/>
                    <a:gd name="adj2" fmla="val 64924"/>
                  </a:avLst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4" name="Picture 2">
                  <a:extLst>
                    <a:ext uri="{FF2B5EF4-FFF2-40B4-BE49-F238E27FC236}">
                      <a16:creationId xmlns:a16="http://schemas.microsoft.com/office/drawing/2014/main" id="{36A2857E-380E-A93C-7FBB-4D23A30AAC2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29682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>
                  <a:extLst>
                    <a:ext uri="{FF2B5EF4-FFF2-40B4-BE49-F238E27FC236}">
                      <a16:creationId xmlns:a16="http://schemas.microsoft.com/office/drawing/2014/main" id="{83FB97C6-44D5-A085-5B00-04063C5C0F3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77275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DD6C7AD-E832-B634-C61F-FF04F58AE5BB}"/>
                  </a:ext>
                </a:extLst>
              </p:cNvPr>
              <p:cNvSpPr txBox="1"/>
              <p:nvPr/>
            </p:nvSpPr>
            <p:spPr>
              <a:xfrm>
                <a:off x="192087" y="4425324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C6A044E5-2117-08F3-3103-E62844583A70}"/>
                  </a:ext>
                </a:extLst>
              </p:cNvPr>
              <p:cNvGrpSpPr/>
              <p:nvPr/>
            </p:nvGrpSpPr>
            <p:grpSpPr>
              <a:xfrm>
                <a:off x="1049244" y="4573946"/>
                <a:ext cx="3401623" cy="138499"/>
                <a:chOff x="2662166" y="5344196"/>
                <a:chExt cx="3401623" cy="138499"/>
              </a:xfrm>
            </p:grpSpPr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6836F38E-33F9-8B55-E327-92ED140D67C4}"/>
                    </a:ext>
                  </a:extLst>
                </p:cNvPr>
                <p:cNvSpPr/>
                <p:nvPr/>
              </p:nvSpPr>
              <p:spPr>
                <a:xfrm>
                  <a:off x="4700490" y="5344196"/>
                  <a:ext cx="572549" cy="138499"/>
                </a:xfrm>
                <a:prstGeom prst="rect">
                  <a:avLst/>
                </a:prstGeom>
                <a:solidFill>
                  <a:srgbClr val="FFFFC1"/>
                </a:solidFill>
                <a:ln w="63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CAD3CBE4-7DA5-15BC-2751-C1A5D32B2EF3}"/>
                    </a:ext>
                  </a:extLst>
                </p:cNvPr>
                <p:cNvSpPr/>
                <p:nvPr/>
              </p:nvSpPr>
              <p:spPr>
                <a:xfrm>
                  <a:off x="3317665" y="5344196"/>
                  <a:ext cx="328794" cy="138499"/>
                </a:xfrm>
                <a:prstGeom prst="rect">
                  <a:avLst/>
                </a:prstGeom>
                <a:solidFill>
                  <a:srgbClr val="BFFCF7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51D8E328-FECF-DBCE-C45E-9E5BE82363A3}"/>
                    </a:ext>
                  </a:extLst>
                </p:cNvPr>
                <p:cNvSpPr txBox="1"/>
                <p:nvPr/>
              </p:nvSpPr>
              <p:spPr>
                <a:xfrm>
                  <a:off x="2662166" y="5344196"/>
                  <a:ext cx="3401623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전체적으로 푸른빛을 띄던 이펙트 색상이 밝은 노란빛으로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6635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2C78-8100-17F1-F6DF-6EA758C1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BCA8E83-1C8C-7078-7066-E91D56E2E632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83216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66548EA-56D8-02B3-1076-EE5629481ABF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83216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F3A0901-F0B7-6FD5-F480-25D45B51F50E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F643E6-CC25-015B-A1DF-0975E0B493EE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E549E226-7B93-5122-0B15-764FE735A2AD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A6F24018-8A90-9CB6-9117-5D9DFD0299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4" name="그림 703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2DC7BA1-6DE2-A957-09A6-7BC26FCDE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8A7F3C-3D08-8CE4-CB13-4C466DBCDAF7}"/>
              </a:ext>
            </a:extLst>
          </p:cNvPr>
          <p:cNvGrpSpPr/>
          <p:nvPr/>
        </p:nvGrpSpPr>
        <p:grpSpPr>
          <a:xfrm>
            <a:off x="1172850" y="1710038"/>
            <a:ext cx="9682926" cy="4708201"/>
            <a:chOff x="1171648" y="1527158"/>
            <a:chExt cx="9682926" cy="4708201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E16EF0F8-8F68-D0AA-D335-1E873F8B6202}"/>
                </a:ext>
              </a:extLst>
            </p:cNvPr>
            <p:cNvSpPr/>
            <p:nvPr/>
          </p:nvSpPr>
          <p:spPr>
            <a:xfrm>
              <a:off x="3875652" y="3775657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FC5EE55-840F-7D34-100B-09D0A0B396FD}"/>
                </a:ext>
              </a:extLst>
            </p:cNvPr>
            <p:cNvGrpSpPr/>
            <p:nvPr/>
          </p:nvGrpSpPr>
          <p:grpSpPr>
            <a:xfrm>
              <a:off x="1171648" y="1527158"/>
              <a:ext cx="2492202" cy="4708201"/>
              <a:chOff x="1171648" y="587808"/>
              <a:chExt cx="2492202" cy="4708201"/>
            </a:xfrm>
          </p:grpSpPr>
          <p:sp>
            <p:nvSpPr>
              <p:cNvPr id="104" name="직사각형 310">
                <a:extLst>
                  <a:ext uri="{FF2B5EF4-FFF2-40B4-BE49-F238E27FC236}">
                    <a16:creationId xmlns:a16="http://schemas.microsoft.com/office/drawing/2014/main" id="{F2084383-9F7B-8F06-E366-5FD7298FDAB1}"/>
                  </a:ext>
                </a:extLst>
              </p:cNvPr>
              <p:cNvSpPr/>
              <p:nvPr/>
            </p:nvSpPr>
            <p:spPr>
              <a:xfrm>
                <a:off x="1171650" y="587808"/>
                <a:ext cx="1095243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v1</a:t>
                </a:r>
                <a:endPara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6" name="직사각형 310">
                <a:extLst>
                  <a:ext uri="{FF2B5EF4-FFF2-40B4-BE49-F238E27FC236}">
                    <a16:creationId xmlns:a16="http://schemas.microsoft.com/office/drawing/2014/main" id="{2039CC71-F8F8-796F-CC1E-4A4454E31632}"/>
                  </a:ext>
                </a:extLst>
              </p:cNvPr>
              <p:cNvSpPr/>
              <p:nvPr/>
            </p:nvSpPr>
            <p:spPr>
              <a:xfrm>
                <a:off x="3033302" y="654937"/>
                <a:ext cx="630548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창 돌리기 </a:t>
                </a:r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0FD4C767-DEC6-4535-7FBE-136E01903185}"/>
                  </a:ext>
                </a:extLst>
              </p:cNvPr>
              <p:cNvGrpSpPr/>
              <p:nvPr/>
            </p:nvGrpSpPr>
            <p:grpSpPr>
              <a:xfrm>
                <a:off x="1171648" y="850751"/>
                <a:ext cx="2492199" cy="248400"/>
                <a:chOff x="192087" y="1132586"/>
                <a:chExt cx="2492199" cy="248400"/>
              </a:xfrm>
            </p:grpSpPr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357C81F0-3BA0-4DE4-CA25-F4D02B15FD25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2492199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2" name="직사각형 310">
                  <a:extLst>
                    <a:ext uri="{FF2B5EF4-FFF2-40B4-BE49-F238E27FC236}">
                      <a16:creationId xmlns:a16="http://schemas.microsoft.com/office/drawing/2014/main" id="{09042BD7-B65B-6C27-66F5-0D815E9A3629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71417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왼손을 뒤로 뻗으며 창을 돌립니다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3" name="직사각형 310">
                  <a:extLst>
                    <a:ext uri="{FF2B5EF4-FFF2-40B4-BE49-F238E27FC236}">
                      <a16:creationId xmlns:a16="http://schemas.microsoft.com/office/drawing/2014/main" id="{065C0F54-0E92-C145-D7B2-5ADB94945EA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28BC275-7A27-CCEB-E3BF-C47D6CFE85B2}"/>
                  </a:ext>
                </a:extLst>
              </p:cNvPr>
              <p:cNvSpPr/>
              <p:nvPr/>
            </p:nvSpPr>
            <p:spPr>
              <a:xfrm>
                <a:off x="1171650" y="850751"/>
                <a:ext cx="2492200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56D980E-6C34-E0B3-1C0D-A4B7F1E7EF8F}"/>
                  </a:ext>
                </a:extLst>
              </p:cNvPr>
              <p:cNvGrpSpPr/>
              <p:nvPr/>
            </p:nvGrpSpPr>
            <p:grpSpPr>
              <a:xfrm>
                <a:off x="1171649" y="3073382"/>
                <a:ext cx="2492196" cy="248400"/>
                <a:chOff x="1171649" y="3073380"/>
                <a:chExt cx="2492196" cy="248400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6E55BEB1-C182-E140-1033-3AD35046B879}"/>
                    </a:ext>
                  </a:extLst>
                </p:cNvPr>
                <p:cNvSpPr/>
                <p:nvPr/>
              </p:nvSpPr>
              <p:spPr>
                <a:xfrm>
                  <a:off x="1171649" y="3073381"/>
                  <a:ext cx="2492196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3" name="직사각형 310">
                  <a:extLst>
                    <a:ext uri="{FF2B5EF4-FFF2-40B4-BE49-F238E27FC236}">
                      <a16:creationId xmlns:a16="http://schemas.microsoft.com/office/drawing/2014/main" id="{9908BB9C-D827-5CCF-0A67-B5794BCD2980}"/>
                    </a:ext>
                  </a:extLst>
                </p:cNvPr>
                <p:cNvSpPr/>
                <p:nvPr/>
              </p:nvSpPr>
              <p:spPr>
                <a:xfrm>
                  <a:off x="1171649" y="30733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8" name="직사각형 310">
                  <a:extLst>
                    <a:ext uri="{FF2B5EF4-FFF2-40B4-BE49-F238E27FC236}">
                      <a16:creationId xmlns:a16="http://schemas.microsoft.com/office/drawing/2014/main" id="{CCE9D00E-29AA-ED00-1A63-7F0D8E92F889}"/>
                    </a:ext>
                  </a:extLst>
                </p:cNvPr>
                <p:cNvSpPr/>
                <p:nvPr/>
              </p:nvSpPr>
              <p:spPr>
                <a:xfrm>
                  <a:off x="1878510" y="3136025"/>
                  <a:ext cx="1386598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기본 연출의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과 동일</a:t>
                  </a:r>
                  <a:endParaRPr lang="ko-KR" altLang="en-US" sz="9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20" name="그룹 419">
                <a:extLst>
                  <a:ext uri="{FF2B5EF4-FFF2-40B4-BE49-F238E27FC236}">
                    <a16:creationId xmlns:a16="http://schemas.microsoft.com/office/drawing/2014/main" id="{7A924D2F-8778-7E7B-8F3B-31C7532A6976}"/>
                  </a:ext>
                </a:extLst>
              </p:cNvPr>
              <p:cNvGrpSpPr/>
              <p:nvPr/>
            </p:nvGrpSpPr>
            <p:grpSpPr>
              <a:xfrm>
                <a:off x="1171649" y="3321781"/>
                <a:ext cx="2492196" cy="248400"/>
                <a:chOff x="1171649" y="3321781"/>
                <a:chExt cx="2492196" cy="248400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0EFA3D72-E6BE-E04E-EF64-3A5287397759}"/>
                    </a:ext>
                  </a:extLst>
                </p:cNvPr>
                <p:cNvSpPr/>
                <p:nvPr/>
              </p:nvSpPr>
              <p:spPr>
                <a:xfrm>
                  <a:off x="1171649" y="3321782"/>
                  <a:ext cx="2492196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0" name="직사각형 310">
                  <a:extLst>
                    <a:ext uri="{FF2B5EF4-FFF2-40B4-BE49-F238E27FC236}">
                      <a16:creationId xmlns:a16="http://schemas.microsoft.com/office/drawing/2014/main" id="{01C94846-B380-A177-7E5D-CABA55635132}"/>
                    </a:ext>
                  </a:extLst>
                </p:cNvPr>
                <p:cNvSpPr/>
                <p:nvPr/>
              </p:nvSpPr>
              <p:spPr>
                <a:xfrm>
                  <a:off x="1171649" y="3321781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310">
                  <a:extLst>
                    <a:ext uri="{FF2B5EF4-FFF2-40B4-BE49-F238E27FC236}">
                      <a16:creationId xmlns:a16="http://schemas.microsoft.com/office/drawing/2014/main" id="{44F26C92-0D53-35E4-2A05-89EAE5C2F57A}"/>
                    </a:ext>
                  </a:extLst>
                </p:cNvPr>
                <p:cNvSpPr/>
                <p:nvPr/>
              </p:nvSpPr>
              <p:spPr>
                <a:xfrm>
                  <a:off x="1889730" y="3384426"/>
                  <a:ext cx="1364156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기본 연출의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과 동일</a:t>
                  </a:r>
                  <a:endParaRPr lang="ko-KR" altLang="en-US" sz="9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A4D2CCD-676E-5786-B768-05F5AE220E86}"/>
                  </a:ext>
                </a:extLst>
              </p:cNvPr>
              <p:cNvSpPr/>
              <p:nvPr/>
            </p:nvSpPr>
            <p:spPr>
              <a:xfrm>
                <a:off x="1171649" y="3073380"/>
                <a:ext cx="249219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1" name="그림 10" descr="무기, 검, 냉병기, 무기 전투 스포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DEEF592-50C5-4CB4-2669-ECAD196D0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226" y="1174370"/>
                <a:ext cx="1926173" cy="1792625"/>
              </a:xfrm>
              <a:prstGeom prst="rect">
                <a:avLst/>
              </a:prstGeom>
            </p:spPr>
          </p:pic>
          <p:grpSp>
            <p:nvGrpSpPr>
              <p:cNvPr id="426" name="그룹 425">
                <a:extLst>
                  <a:ext uri="{FF2B5EF4-FFF2-40B4-BE49-F238E27FC236}">
                    <a16:creationId xmlns:a16="http://schemas.microsoft.com/office/drawing/2014/main" id="{C5823445-624F-9C0A-AA37-6CE492D491AD}"/>
                  </a:ext>
                </a:extLst>
              </p:cNvPr>
              <p:cNvGrpSpPr/>
              <p:nvPr/>
            </p:nvGrpSpPr>
            <p:grpSpPr>
              <a:xfrm>
                <a:off x="1216891" y="3887159"/>
                <a:ext cx="1126631" cy="1137449"/>
                <a:chOff x="1216891" y="3887159"/>
                <a:chExt cx="1126631" cy="1137449"/>
              </a:xfrm>
            </p:grpSpPr>
            <p:pic>
              <p:nvPicPr>
                <p:cNvPr id="421" name="Picture 2">
                  <a:extLst>
                    <a:ext uri="{FF2B5EF4-FFF2-40B4-BE49-F238E27FC236}">
                      <a16:creationId xmlns:a16="http://schemas.microsoft.com/office/drawing/2014/main" id="{2753DBC8-D8F2-CCC8-31F3-A79260B247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891" y="3887159"/>
                  <a:ext cx="1126631" cy="982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2" name="TextBox 4">
                  <a:extLst>
                    <a:ext uri="{FF2B5EF4-FFF2-40B4-BE49-F238E27FC236}">
                      <a16:creationId xmlns:a16="http://schemas.microsoft.com/office/drawing/2014/main" id="{44F76412-42D6-D4D7-96B8-D96E0732CB0E}"/>
                    </a:ext>
                  </a:extLst>
                </p:cNvPr>
                <p:cNvSpPr txBox="1"/>
                <p:nvPr/>
              </p:nvSpPr>
              <p:spPr>
                <a:xfrm>
                  <a:off x="1479861" y="4901369"/>
                  <a:ext cx="549831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1-1]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25" name="그룹 424">
                <a:extLst>
                  <a:ext uri="{FF2B5EF4-FFF2-40B4-BE49-F238E27FC236}">
                    <a16:creationId xmlns:a16="http://schemas.microsoft.com/office/drawing/2014/main" id="{C517C834-B662-C4BF-8731-DDAFA75AB901}"/>
                  </a:ext>
                </a:extLst>
              </p:cNvPr>
              <p:cNvGrpSpPr/>
              <p:nvPr/>
            </p:nvGrpSpPr>
            <p:grpSpPr>
              <a:xfrm>
                <a:off x="2560003" y="3887159"/>
                <a:ext cx="1007647" cy="1137449"/>
                <a:chOff x="2560003" y="3887159"/>
                <a:chExt cx="1007647" cy="1137449"/>
              </a:xfrm>
            </p:grpSpPr>
            <p:pic>
              <p:nvPicPr>
                <p:cNvPr id="423" name="그림 422" descr="화이트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59E5C6D-D9CE-A898-B19B-9C11CF18F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69" t="26074" r="36665" b="27501"/>
                <a:stretch>
                  <a:fillRect/>
                </a:stretch>
              </p:blipFill>
              <p:spPr>
                <a:xfrm>
                  <a:off x="2560003" y="3887159"/>
                  <a:ext cx="1007647" cy="98349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424" name="TextBox 4">
                  <a:extLst>
                    <a:ext uri="{FF2B5EF4-FFF2-40B4-BE49-F238E27FC236}">
                      <a16:creationId xmlns:a16="http://schemas.microsoft.com/office/drawing/2014/main" id="{BC33FEE0-1647-5B75-D521-D35E5D911CDF}"/>
                    </a:ext>
                  </a:extLst>
                </p:cNvPr>
                <p:cNvSpPr txBox="1"/>
                <p:nvPr/>
              </p:nvSpPr>
              <p:spPr>
                <a:xfrm>
                  <a:off x="2800132" y="4901369"/>
                  <a:ext cx="52738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1-2]</a:t>
                  </a:r>
                </a:p>
              </p:txBody>
            </p:sp>
          </p:grpSp>
        </p:grpSp>
        <p:sp>
          <p:nvSpPr>
            <p:cNvPr id="97" name="화살표: 오른쪽 96">
              <a:extLst>
                <a:ext uri="{FF2B5EF4-FFF2-40B4-BE49-F238E27FC236}">
                  <a16:creationId xmlns:a16="http://schemas.microsoft.com/office/drawing/2014/main" id="{B1E0D856-D525-C759-3F09-19872944CF92}"/>
                </a:ext>
              </a:extLst>
            </p:cNvPr>
            <p:cNvSpPr/>
            <p:nvPr/>
          </p:nvSpPr>
          <p:spPr>
            <a:xfrm>
              <a:off x="6970326" y="3775657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0E96630-256B-54CD-0F1F-539280696B64}"/>
                </a:ext>
              </a:extLst>
            </p:cNvPr>
            <p:cNvGrpSpPr/>
            <p:nvPr/>
          </p:nvGrpSpPr>
          <p:grpSpPr>
            <a:xfrm>
              <a:off x="7441788" y="1527158"/>
              <a:ext cx="3412786" cy="4708201"/>
              <a:chOff x="7090622" y="913699"/>
              <a:chExt cx="3412786" cy="470820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7C0DB28-EF9F-0211-27E6-D5033EEFCA70}"/>
                  </a:ext>
                </a:extLst>
              </p:cNvPr>
              <p:cNvGrpSpPr/>
              <p:nvPr/>
            </p:nvGrpSpPr>
            <p:grpSpPr>
              <a:xfrm>
                <a:off x="7090623" y="913699"/>
                <a:ext cx="3412783" cy="2485572"/>
                <a:chOff x="7090623" y="913699"/>
                <a:chExt cx="3412783" cy="2485572"/>
              </a:xfrm>
            </p:grpSpPr>
            <p:sp>
              <p:nvSpPr>
                <p:cNvPr id="21" name="직사각형 310">
                  <a:extLst>
                    <a:ext uri="{FF2B5EF4-FFF2-40B4-BE49-F238E27FC236}">
                      <a16:creationId xmlns:a16="http://schemas.microsoft.com/office/drawing/2014/main" id="{825B48A2-1637-408D-486A-16BD8FF8A33B}"/>
                    </a:ext>
                  </a:extLst>
                </p:cNvPr>
                <p:cNvSpPr/>
                <p:nvPr/>
              </p:nvSpPr>
              <p:spPr>
                <a:xfrm>
                  <a:off x="7090624" y="91369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타격 발생</a:t>
                  </a:r>
                </a:p>
              </p:txBody>
            </p:sp>
            <p:sp>
              <p:nvSpPr>
                <p:cNvPr id="23" name="직사각형 310">
                  <a:extLst>
                    <a:ext uri="{FF2B5EF4-FFF2-40B4-BE49-F238E27FC236}">
                      <a16:creationId xmlns:a16="http://schemas.microsoft.com/office/drawing/2014/main" id="{85DC1E43-C04B-E6D5-C30C-848DBD39F983}"/>
                    </a:ext>
                  </a:extLst>
                </p:cNvPr>
                <p:cNvSpPr/>
                <p:nvPr/>
              </p:nvSpPr>
              <p:spPr>
                <a:xfrm>
                  <a:off x="8835714" y="980828"/>
                  <a:ext cx="1667692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기본 연출의 공격 이펙트에 창 추가</a:t>
                  </a: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DCBDA78-0EAA-E1E8-D3BE-DBF858EF858C}"/>
                    </a:ext>
                  </a:extLst>
                </p:cNvPr>
                <p:cNvGrpSpPr/>
                <p:nvPr/>
              </p:nvGrpSpPr>
              <p:grpSpPr>
                <a:xfrm>
                  <a:off x="7090623" y="1176642"/>
                  <a:ext cx="3412783" cy="2222629"/>
                  <a:chOff x="7090623" y="1176642"/>
                  <a:chExt cx="3412783" cy="2222629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932635E4-89C2-2828-255E-8D69F6FDA741}"/>
                      </a:ext>
                    </a:extLst>
                  </p:cNvPr>
                  <p:cNvSpPr/>
                  <p:nvPr/>
                </p:nvSpPr>
                <p:spPr>
                  <a:xfrm>
                    <a:off x="7090623" y="1176642"/>
                    <a:ext cx="3412783" cy="222262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/>
                  <a:p>
                    <a:pPr algn="ctr"/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5B67BEBB-21D0-137D-CDF9-280B0D5A3D37}"/>
                      </a:ext>
                    </a:extLst>
                  </p:cNvPr>
                  <p:cNvGrpSpPr/>
                  <p:nvPr/>
                </p:nvGrpSpPr>
                <p:grpSpPr>
                  <a:xfrm>
                    <a:off x="7396168" y="2018692"/>
                    <a:ext cx="2801692" cy="538528"/>
                    <a:chOff x="8486529" y="1984266"/>
                    <a:chExt cx="2801692" cy="538528"/>
                  </a:xfrm>
                </p:grpSpPr>
                <p:grpSp>
                  <p:nvGrpSpPr>
                    <p:cNvPr id="89" name="그룹 88">
                      <a:extLst>
                        <a:ext uri="{FF2B5EF4-FFF2-40B4-BE49-F238E27FC236}">
                          <a16:creationId xmlns:a16="http://schemas.microsoft.com/office/drawing/2014/main" id="{1BA387AC-B1B6-5A15-D73C-2004526780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86529" y="1984266"/>
                      <a:ext cx="2801692" cy="248400"/>
                      <a:chOff x="447623" y="1132586"/>
                      <a:chExt cx="2801692" cy="248400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21325EC-D38B-7506-2D8C-FAFAB1B7F9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623" y="1132586"/>
                        <a:ext cx="2801692" cy="248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lIns="0" tIns="0" rIns="0" bIns="0" rtlCol="0" anchor="ctr" anchorCtr="0">
                        <a:noAutofit/>
                      </a:bodyPr>
                      <a:lstStyle/>
                      <a:p>
                        <a:endPara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95" name="직사각형 310">
                        <a:extLst>
                          <a:ext uri="{FF2B5EF4-FFF2-40B4-BE49-F238E27FC236}">
                            <a16:creationId xmlns:a16="http://schemas.microsoft.com/office/drawing/2014/main" id="{E7BEFBE3-6CEE-C824-010B-EB6E85BE1F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127" y="1187537"/>
                        <a:ext cx="2624684" cy="13849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</a:t>
                        </a: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 종료 후 자연스럽게 전투 </a:t>
                        </a: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전환합니다</a:t>
                        </a: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. </a:t>
                        </a:r>
                      </a:p>
                    </p:txBody>
                  </p:sp>
                </p:grpSp>
                <p:sp>
                  <p:nvSpPr>
                    <p:cNvPr id="92" name="TextBox 65">
                      <a:extLst>
                        <a:ext uri="{FF2B5EF4-FFF2-40B4-BE49-F238E27FC236}">
                          <a16:creationId xmlns:a16="http://schemas.microsoft.com/office/drawing/2014/main" id="{9DA7B050-634D-5942-D2F5-FEB560FE37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02632" y="2276573"/>
                      <a:ext cx="2385589" cy="246221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tIns="0" bIns="0" rtlCol="0" anchor="ctr">
                      <a:spAutoFit/>
                    </a:bodyPr>
                    <a:lstStyle>
                      <a:lvl1pPr marL="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171450" indent="-171450">
                        <a:spcAft>
                          <a:spcPts val="3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전환 중 이동기 사용 시 전환 모션이 </a:t>
                      </a:r>
                      <a:r>
                        <a:rPr lang="ko-KR" altLang="en-US" sz="800" i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캔슬됩니다</a:t>
                      </a:r>
                      <a: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b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 가능</a:t>
                      </a:r>
                      <a: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p:txBody>
                </p:sp>
              </p:grp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B27F3DF-107A-E26F-58EF-4723CC079514}"/>
                  </a:ext>
                </a:extLst>
              </p:cNvPr>
              <p:cNvGrpSpPr/>
              <p:nvPr/>
            </p:nvGrpSpPr>
            <p:grpSpPr>
              <a:xfrm>
                <a:off x="7090622" y="3399271"/>
                <a:ext cx="3412786" cy="2222629"/>
                <a:chOff x="7090622" y="3399271"/>
                <a:chExt cx="3412786" cy="222262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9806927-F38A-6D0E-508E-5591C4977F62}"/>
                    </a:ext>
                  </a:extLst>
                </p:cNvPr>
                <p:cNvGrpSpPr/>
                <p:nvPr/>
              </p:nvGrpSpPr>
              <p:grpSpPr>
                <a:xfrm>
                  <a:off x="7090623" y="3647671"/>
                  <a:ext cx="3412784" cy="248400"/>
                  <a:chOff x="192088" y="1132586"/>
                  <a:chExt cx="3412784" cy="248400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E5F8778D-760B-CDAF-6B17-67FFD77B2025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12784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4" name="직사각형 310">
                    <a:extLst>
                      <a:ext uri="{FF2B5EF4-FFF2-40B4-BE49-F238E27FC236}">
                        <a16:creationId xmlns:a16="http://schemas.microsoft.com/office/drawing/2014/main" id="{97A69C33-42D4-ABCD-5EFE-071A67BB9912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063633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창이 꽂힌 채로 </a:t>
                    </a:r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지면의 균열이 유지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55" name="직사각형 310">
                    <a:extLst>
                      <a:ext uri="{FF2B5EF4-FFF2-40B4-BE49-F238E27FC236}">
                        <a16:creationId xmlns:a16="http://schemas.microsoft.com/office/drawing/2014/main" id="{76DD0BDD-B60B-28A6-0FEE-3D2F550165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4’]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1A652329-531E-510A-8E08-FDF622678054}"/>
                    </a:ext>
                  </a:extLst>
                </p:cNvPr>
                <p:cNvGrpSpPr/>
                <p:nvPr/>
              </p:nvGrpSpPr>
              <p:grpSpPr>
                <a:xfrm>
                  <a:off x="7090622" y="3399271"/>
                  <a:ext cx="3412785" cy="248400"/>
                  <a:chOff x="4235767" y="3226506"/>
                  <a:chExt cx="3412785" cy="248400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636EBBB5-4AE6-66DC-ED79-1BBFD92EDF12}"/>
                      </a:ext>
                    </a:extLst>
                  </p:cNvPr>
                  <p:cNvSpPr/>
                  <p:nvPr/>
                </p:nvSpPr>
                <p:spPr>
                  <a:xfrm>
                    <a:off x="4235767" y="3226506"/>
                    <a:ext cx="3412785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7" name="직사각형 310">
                    <a:extLst>
                      <a:ext uri="{FF2B5EF4-FFF2-40B4-BE49-F238E27FC236}">
                        <a16:creationId xmlns:a16="http://schemas.microsoft.com/office/drawing/2014/main" id="{D744D5B5-FC00-E616-536E-9A53EFB4C9F2}"/>
                      </a:ext>
                    </a:extLst>
                  </p:cNvPr>
                  <p:cNvSpPr/>
                  <p:nvPr/>
                </p:nvSpPr>
                <p:spPr>
                  <a:xfrm>
                    <a:off x="4847768" y="3281457"/>
                    <a:ext cx="265674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하늘에서 공격 위치로 </a:t>
                    </a:r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용이 함께 수직 낙하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8" name="직사각형 310">
                    <a:extLst>
                      <a:ext uri="{FF2B5EF4-FFF2-40B4-BE49-F238E27FC236}">
                        <a16:creationId xmlns:a16="http://schemas.microsoft.com/office/drawing/2014/main" id="{EF24B393-E141-D1E1-5F36-88AE6A8B98C6}"/>
                      </a:ext>
                    </a:extLst>
                  </p:cNvPr>
                  <p:cNvSpPr/>
                  <p:nvPr/>
                </p:nvSpPr>
                <p:spPr>
                  <a:xfrm>
                    <a:off x="4235768" y="3226506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3’]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18A7B84-F993-9188-E8DC-A0745CCF4A45}"/>
                    </a:ext>
                  </a:extLst>
                </p:cNvPr>
                <p:cNvSpPr/>
                <p:nvPr/>
              </p:nvSpPr>
              <p:spPr>
                <a:xfrm>
                  <a:off x="7090623" y="3399271"/>
                  <a:ext cx="3412785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02A840D2-9F3C-A621-F47D-DD460C169539}"/>
                    </a:ext>
                  </a:extLst>
                </p:cNvPr>
                <p:cNvGrpSpPr/>
                <p:nvPr/>
              </p:nvGrpSpPr>
              <p:grpSpPr>
                <a:xfrm>
                  <a:off x="7423374" y="4094917"/>
                  <a:ext cx="1358957" cy="1472146"/>
                  <a:chOff x="7151441" y="3769026"/>
                  <a:chExt cx="1358957" cy="1472146"/>
                </a:xfrm>
              </p:grpSpPr>
              <p:pic>
                <p:nvPicPr>
                  <p:cNvPr id="10" name="그림 9" descr="직사각형, 스케치, 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C74478A-A34D-D272-9976-6C28780B0C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532" t="16256" r="33992" b="26013"/>
                  <a:stretch>
                    <a:fillRect/>
                  </a:stretch>
                </p:blipFill>
                <p:spPr>
                  <a:xfrm>
                    <a:off x="7151441" y="3769026"/>
                    <a:ext cx="1358957" cy="1318758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95000"/>
                      </a:schemeClr>
                    </a:solidFill>
                  </a:ln>
                </p:spPr>
              </p:pic>
              <p:sp>
                <p:nvSpPr>
                  <p:cNvPr id="108" name="TextBox 4">
                    <a:extLst>
                      <a:ext uri="{FF2B5EF4-FFF2-40B4-BE49-F238E27FC236}">
                        <a16:creationId xmlns:a16="http://schemas.microsoft.com/office/drawing/2014/main" id="{CE9969DD-0168-6C3A-E144-4F95EDF72677}"/>
                      </a:ext>
                    </a:extLst>
                  </p:cNvPr>
                  <p:cNvSpPr txBox="1"/>
                  <p:nvPr/>
                </p:nvSpPr>
                <p:spPr>
                  <a:xfrm>
                    <a:off x="7613712" y="5117933"/>
                    <a:ext cx="434414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3]</a:t>
                    </a:r>
                  </a:p>
                </p:txBody>
              </p: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4C0747EA-92E6-2242-70C4-977B13E7F593}"/>
                    </a:ext>
                  </a:extLst>
                </p:cNvPr>
                <p:cNvGrpSpPr/>
                <p:nvPr/>
              </p:nvGrpSpPr>
              <p:grpSpPr>
                <a:xfrm>
                  <a:off x="9277327" y="4795586"/>
                  <a:ext cx="879375" cy="771477"/>
                  <a:chOff x="9192309" y="4391315"/>
                  <a:chExt cx="879375" cy="771477"/>
                </a:xfrm>
              </p:grpSpPr>
              <p:grpSp>
                <p:nvGrpSpPr>
                  <p:cNvPr id="419" name="그룹 418">
                    <a:extLst>
                      <a:ext uri="{FF2B5EF4-FFF2-40B4-BE49-F238E27FC236}">
                        <a16:creationId xmlns:a16="http://schemas.microsoft.com/office/drawing/2014/main" id="{B3830F00-CA25-D9E3-5A69-B013CBB061C5}"/>
                      </a:ext>
                    </a:extLst>
                  </p:cNvPr>
                  <p:cNvGrpSpPr/>
                  <p:nvPr/>
                </p:nvGrpSpPr>
                <p:grpSpPr>
                  <a:xfrm>
                    <a:off x="9192309" y="4391315"/>
                    <a:ext cx="879375" cy="648238"/>
                    <a:chOff x="4588431" y="2556161"/>
                    <a:chExt cx="3119048" cy="2299229"/>
                  </a:xfrm>
                </p:grpSpPr>
                <p:pic>
                  <p:nvPicPr>
                    <p:cNvPr id="416" name="Picture 8">
                      <a:extLst>
                        <a:ext uri="{FF2B5EF4-FFF2-40B4-BE49-F238E27FC236}">
                          <a16:creationId xmlns:a16="http://schemas.microsoft.com/office/drawing/2014/main" id="{F154979B-FEE9-A075-9195-1CA8F1E7A81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alphaModFix amt="59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231" t="79554" r="20987" b="3744"/>
                    <a:stretch>
                      <a:fillRect/>
                    </a:stretch>
                  </p:blipFill>
                  <p:spPr bwMode="auto">
                    <a:xfrm>
                      <a:off x="4588431" y="3899679"/>
                      <a:ext cx="3119048" cy="955711"/>
                    </a:xfrm>
                    <a:prstGeom prst="ellipse">
                      <a:avLst/>
                    </a:prstGeom>
                    <a:noFill/>
                    <a:effectLst>
                      <a:softEdge rad="635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8" name="그림 417" descr="무기, 공구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DD39CFE6-A532-3431-3B40-61A3BCD4D0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rightnessContrast bright="-40000"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51" t="42206" r="20113" b="43359"/>
                    <a:stretch>
                      <a:fillRect/>
                    </a:stretch>
                  </p:blipFill>
                  <p:spPr>
                    <a:xfrm rot="5400000">
                      <a:off x="5192825" y="3258587"/>
                      <a:ext cx="1745673" cy="34082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9" name="TextBox 4">
                    <a:extLst>
                      <a:ext uri="{FF2B5EF4-FFF2-40B4-BE49-F238E27FC236}">
                        <a16:creationId xmlns:a16="http://schemas.microsoft.com/office/drawing/2014/main" id="{FA38C86F-A248-0A1F-EB95-6EDE4BACBB2A}"/>
                      </a:ext>
                    </a:extLst>
                  </p:cNvPr>
                  <p:cNvSpPr txBox="1"/>
                  <p:nvPr/>
                </p:nvSpPr>
                <p:spPr>
                  <a:xfrm>
                    <a:off x="9391588" y="5039553"/>
                    <a:ext cx="434414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4]</a:t>
                    </a:r>
                  </a:p>
                </p:txBody>
              </p:sp>
            </p:grpSp>
            <p:sp>
              <p:nvSpPr>
                <p:cNvPr id="98" name="직사각형 310">
                  <a:extLst>
                    <a:ext uri="{FF2B5EF4-FFF2-40B4-BE49-F238E27FC236}">
                      <a16:creationId xmlns:a16="http://schemas.microsoft.com/office/drawing/2014/main" id="{D6032218-8B3A-416F-18EC-7F2AFB88EF01}"/>
                    </a:ext>
                  </a:extLst>
                </p:cNvPr>
                <p:cNvSpPr/>
                <p:nvPr/>
              </p:nvSpPr>
              <p:spPr>
                <a:xfrm>
                  <a:off x="7670277" y="3941325"/>
                  <a:ext cx="1968488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기본 연출의 공격 이펙트에 창이 추가됩니다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.) </a:t>
                  </a:r>
                </a:p>
              </p:txBody>
            </p:sp>
          </p:grpSp>
        </p:grpSp>
        <p:grpSp>
          <p:nvGrpSpPr>
            <p:cNvPr id="714" name="그룹 713">
              <a:extLst>
                <a:ext uri="{FF2B5EF4-FFF2-40B4-BE49-F238E27FC236}">
                  <a16:creationId xmlns:a16="http://schemas.microsoft.com/office/drawing/2014/main" id="{E75C10DE-941C-CFB3-CED3-F8DFF8CF6329}"/>
                </a:ext>
              </a:extLst>
            </p:cNvPr>
            <p:cNvGrpSpPr/>
            <p:nvPr/>
          </p:nvGrpSpPr>
          <p:grpSpPr>
            <a:xfrm>
              <a:off x="4347115" y="1527158"/>
              <a:ext cx="2411409" cy="4708201"/>
              <a:chOff x="4171533" y="587808"/>
              <a:chExt cx="2411409" cy="4708201"/>
            </a:xfrm>
          </p:grpSpPr>
          <p:sp>
            <p:nvSpPr>
              <p:cNvPr id="72" name="직사각형 310">
                <a:extLst>
                  <a:ext uri="{FF2B5EF4-FFF2-40B4-BE49-F238E27FC236}">
                    <a16:creationId xmlns:a16="http://schemas.microsoft.com/office/drawing/2014/main" id="{0ED5BF6C-FA6B-EE5A-2A36-B4FEE7BA3967}"/>
                  </a:ext>
                </a:extLst>
              </p:cNvPr>
              <p:cNvSpPr/>
              <p:nvPr/>
            </p:nvSpPr>
            <p:spPr>
              <a:xfrm>
                <a:off x="4171535" y="587808"/>
                <a:ext cx="815106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v1</a:t>
                </a:r>
                <a:endPara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C0F943A-FA82-F82C-1146-DBEA406EE14D}"/>
                  </a:ext>
                </a:extLst>
              </p:cNvPr>
              <p:cNvGrpSpPr/>
              <p:nvPr/>
            </p:nvGrpSpPr>
            <p:grpSpPr>
              <a:xfrm>
                <a:off x="4171535" y="850751"/>
                <a:ext cx="2411407" cy="248400"/>
                <a:chOff x="192088" y="1132586"/>
                <a:chExt cx="2411407" cy="248400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74D6F8CB-98B9-C12F-E663-57B96074057D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2411407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7" name="직사각형 310">
                  <a:extLst>
                    <a:ext uri="{FF2B5EF4-FFF2-40B4-BE49-F238E27FC236}">
                      <a16:creationId xmlns:a16="http://schemas.microsoft.com/office/drawing/2014/main" id="{72FE0411-5F26-12D3-E475-089198E5EFE0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576320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하늘을 향해 창을 들어올립니다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78" name="직사각형 310">
                  <a:extLst>
                    <a:ext uri="{FF2B5EF4-FFF2-40B4-BE49-F238E27FC236}">
                      <a16:creationId xmlns:a16="http://schemas.microsoft.com/office/drawing/2014/main" id="{8FE63FA0-BD06-6DD3-52D1-152154CF3499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2’]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3B88241-2CD3-1A0E-D995-901F2A7BD0CE}"/>
                  </a:ext>
                </a:extLst>
              </p:cNvPr>
              <p:cNvSpPr/>
              <p:nvPr/>
            </p:nvSpPr>
            <p:spPr>
              <a:xfrm>
                <a:off x="4171535" y="850751"/>
                <a:ext cx="241140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39" name="그룹 438">
                <a:extLst>
                  <a:ext uri="{FF2B5EF4-FFF2-40B4-BE49-F238E27FC236}">
                    <a16:creationId xmlns:a16="http://schemas.microsoft.com/office/drawing/2014/main" id="{09C9F331-9C2B-0046-6B37-0441B21E800E}"/>
                  </a:ext>
                </a:extLst>
              </p:cNvPr>
              <p:cNvGrpSpPr/>
              <p:nvPr/>
            </p:nvGrpSpPr>
            <p:grpSpPr>
              <a:xfrm>
                <a:off x="5048849" y="1362094"/>
                <a:ext cx="551115" cy="1612936"/>
                <a:chOff x="5624075" y="1064914"/>
                <a:chExt cx="1196811" cy="3502678"/>
              </a:xfrm>
            </p:grpSpPr>
            <p:grpSp>
              <p:nvGrpSpPr>
                <p:cNvPr id="435" name="그룹 434">
                  <a:extLst>
                    <a:ext uri="{FF2B5EF4-FFF2-40B4-BE49-F238E27FC236}">
                      <a16:creationId xmlns:a16="http://schemas.microsoft.com/office/drawing/2014/main" id="{A3AA7C6E-D7A6-F1CB-3F70-34149D979DE4}"/>
                    </a:ext>
                  </a:extLst>
                </p:cNvPr>
                <p:cNvGrpSpPr/>
                <p:nvPr/>
              </p:nvGrpSpPr>
              <p:grpSpPr>
                <a:xfrm>
                  <a:off x="5624075" y="1064914"/>
                  <a:ext cx="1120707" cy="3502678"/>
                  <a:chOff x="7032685" y="106523"/>
                  <a:chExt cx="1967282" cy="6148573"/>
                </a:xfrm>
              </p:grpSpPr>
              <p:pic>
                <p:nvPicPr>
                  <p:cNvPr id="436" name="Picture 2">
                    <a:extLst>
                      <a:ext uri="{FF2B5EF4-FFF2-40B4-BE49-F238E27FC236}">
                        <a16:creationId xmlns:a16="http://schemas.microsoft.com/office/drawing/2014/main" id="{F8C20575-A1D8-141D-530A-BA5B918271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682" r="17763"/>
                  <a:stretch>
                    <a:fillRect/>
                  </a:stretch>
                </p:blipFill>
                <p:spPr bwMode="auto">
                  <a:xfrm flipH="1">
                    <a:off x="7032685" y="3086122"/>
                    <a:ext cx="1888109" cy="31689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7" name="그림 436" descr="검, 무기, 냉병기, 단검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82CDAF-C627-4DBA-8489-F5C1A9E709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1294"/>
                  <a:stretch>
                    <a:fillRect/>
                  </a:stretch>
                </p:blipFill>
                <p:spPr>
                  <a:xfrm rot="16200000" flipH="1">
                    <a:off x="5830524" y="2223219"/>
                    <a:ext cx="5286139" cy="105274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2B31FA0E-59D1-8C7F-48C8-583DD187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0886" y="1976956"/>
                  <a:ext cx="0" cy="168799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0" name="직사각형 310">
                <a:extLst>
                  <a:ext uri="{FF2B5EF4-FFF2-40B4-BE49-F238E27FC236}">
                    <a16:creationId xmlns:a16="http://schemas.microsoft.com/office/drawing/2014/main" id="{C331A050-15EA-3359-A8BB-DD1FD458E74E}"/>
                  </a:ext>
                </a:extLst>
              </p:cNvPr>
              <p:cNvSpPr/>
              <p:nvPr/>
            </p:nvSpPr>
            <p:spPr>
              <a:xfrm>
                <a:off x="4533040" y="1151593"/>
                <a:ext cx="1582732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들어올린 채로 잠시동안 유지</a:t>
                </a: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BE05B75-CAD4-EB24-7201-95B267493086}"/>
                  </a:ext>
                </a:extLst>
              </p:cNvPr>
              <p:cNvGrpSpPr/>
              <p:nvPr/>
            </p:nvGrpSpPr>
            <p:grpSpPr>
              <a:xfrm>
                <a:off x="4171533" y="3321780"/>
                <a:ext cx="2411409" cy="417697"/>
                <a:chOff x="4101151" y="3418226"/>
                <a:chExt cx="2411409" cy="417697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0F7CA79-3A3C-1988-0007-BB5040F536DF}"/>
                    </a:ext>
                  </a:extLst>
                </p:cNvPr>
                <p:cNvSpPr/>
                <p:nvPr/>
              </p:nvSpPr>
              <p:spPr>
                <a:xfrm>
                  <a:off x="4101151" y="3418226"/>
                  <a:ext cx="2411409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7" name="직사각형 310">
                  <a:extLst>
                    <a:ext uri="{FF2B5EF4-FFF2-40B4-BE49-F238E27FC236}">
                      <a16:creationId xmlns:a16="http://schemas.microsoft.com/office/drawing/2014/main" id="{8832B8F4-2CFC-23D5-5E1D-225B233A0088}"/>
                    </a:ext>
                  </a:extLst>
                </p:cNvPr>
                <p:cNvSpPr/>
                <p:nvPr/>
              </p:nvSpPr>
              <p:spPr>
                <a:xfrm>
                  <a:off x="4101152" y="341822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2’]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" name="직사각형 310">
                  <a:extLst>
                    <a:ext uri="{FF2B5EF4-FFF2-40B4-BE49-F238E27FC236}">
                      <a16:creationId xmlns:a16="http://schemas.microsoft.com/office/drawing/2014/main" id="{D24E3700-34D8-004C-0E2F-5BC98CF6653E}"/>
                    </a:ext>
                  </a:extLst>
                </p:cNvPr>
                <p:cNvSpPr/>
                <p:nvPr/>
              </p:nvSpPr>
              <p:spPr>
                <a:xfrm>
                  <a:off x="4713152" y="3473177"/>
                  <a:ext cx="170776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위치에 에너지가 모여듭니다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  <p:sp>
              <p:nvSpPr>
                <p:cNvPr id="12" name="직사각형 310">
                  <a:extLst>
                    <a:ext uri="{FF2B5EF4-FFF2-40B4-BE49-F238E27FC236}">
                      <a16:creationId xmlns:a16="http://schemas.microsoft.com/office/drawing/2014/main" id="{9C934D30-5658-C5B9-CD08-6C41BAC4C381}"/>
                    </a:ext>
                  </a:extLst>
                </p:cNvPr>
                <p:cNvSpPr/>
                <p:nvPr/>
              </p:nvSpPr>
              <p:spPr>
                <a:xfrm>
                  <a:off x="4264620" y="3712812"/>
                  <a:ext cx="2084472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에너지가 모여들면서 공격 위치를 표시합니다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.)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2C55425A-1627-A820-C0D1-7B0A448EE5E6}"/>
                  </a:ext>
                </a:extLst>
              </p:cNvPr>
              <p:cNvGrpSpPr/>
              <p:nvPr/>
            </p:nvGrpSpPr>
            <p:grpSpPr>
              <a:xfrm>
                <a:off x="4171534" y="3073380"/>
                <a:ext cx="2411408" cy="248400"/>
                <a:chOff x="4101152" y="3073380"/>
                <a:chExt cx="2411408" cy="24840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FE84F9C-804A-F176-64C8-0E24FB3EC278}"/>
                    </a:ext>
                  </a:extLst>
                </p:cNvPr>
                <p:cNvSpPr/>
                <p:nvPr/>
              </p:nvSpPr>
              <p:spPr>
                <a:xfrm>
                  <a:off x="4101152" y="3073381"/>
                  <a:ext cx="2411408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" name="직사각형 310">
                  <a:extLst>
                    <a:ext uri="{FF2B5EF4-FFF2-40B4-BE49-F238E27FC236}">
                      <a16:creationId xmlns:a16="http://schemas.microsoft.com/office/drawing/2014/main" id="{28A21583-0C80-6093-25EA-4299197C5BFF}"/>
                    </a:ext>
                  </a:extLst>
                </p:cNvPr>
                <p:cNvSpPr/>
                <p:nvPr/>
              </p:nvSpPr>
              <p:spPr>
                <a:xfrm>
                  <a:off x="4101152" y="30733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" name="직사각형 310">
                  <a:extLst>
                    <a:ext uri="{FF2B5EF4-FFF2-40B4-BE49-F238E27FC236}">
                      <a16:creationId xmlns:a16="http://schemas.microsoft.com/office/drawing/2014/main" id="{3506A5D4-CDA4-0053-023B-6121F58807EA}"/>
                    </a:ext>
                  </a:extLst>
                </p:cNvPr>
                <p:cNvSpPr/>
                <p:nvPr/>
              </p:nvSpPr>
              <p:spPr>
                <a:xfrm>
                  <a:off x="4713152" y="3136025"/>
                  <a:ext cx="1225263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r>
                    <a:rPr lang="ko-KR" alt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가 이어집니다</a:t>
                  </a: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F608D42-2448-5531-E5DC-D8A39D11909C}"/>
                  </a:ext>
                </a:extLst>
              </p:cNvPr>
              <p:cNvGrpSpPr/>
              <p:nvPr/>
            </p:nvGrpSpPr>
            <p:grpSpPr>
              <a:xfrm>
                <a:off x="4774144" y="3836489"/>
                <a:ext cx="1206189" cy="1383840"/>
                <a:chOff x="5049185" y="3839374"/>
                <a:chExt cx="1206189" cy="1383840"/>
              </a:xfrm>
            </p:grpSpPr>
            <p:pic>
              <p:nvPicPr>
                <p:cNvPr id="32" name="그림 31" descr="우주, 천체, 원, 대기권 밖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6275710-107A-1FDA-69E2-B01AAF1A6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9185" y="3839374"/>
                  <a:ext cx="1206189" cy="1206189"/>
                </a:xfrm>
                <a:prstGeom prst="rect">
                  <a:avLst/>
                </a:prstGeom>
              </p:spPr>
            </p:pic>
            <p:sp>
              <p:nvSpPr>
                <p:cNvPr id="33" name="TextBox 4">
                  <a:extLst>
                    <a:ext uri="{FF2B5EF4-FFF2-40B4-BE49-F238E27FC236}">
                      <a16:creationId xmlns:a16="http://schemas.microsoft.com/office/drawing/2014/main" id="{9E057EBD-6578-D272-7C2A-93DC55E88CB8}"/>
                    </a:ext>
                  </a:extLst>
                </p:cNvPr>
                <p:cNvSpPr txBox="1"/>
                <p:nvPr/>
              </p:nvSpPr>
              <p:spPr>
                <a:xfrm>
                  <a:off x="5435072" y="5099975"/>
                  <a:ext cx="434414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2]</a:t>
                  </a:r>
                </a:p>
              </p:txBody>
            </p: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DCEC58D-B7DB-861B-4F03-6EF7AF43CC90}"/>
                  </a:ext>
                </a:extLst>
              </p:cNvPr>
              <p:cNvSpPr/>
              <p:nvPr/>
            </p:nvSpPr>
            <p:spPr>
              <a:xfrm>
                <a:off x="4171535" y="3073380"/>
                <a:ext cx="241140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4" name="직사각형 310">
                <a:extLst>
                  <a:ext uri="{FF2B5EF4-FFF2-40B4-BE49-F238E27FC236}">
                    <a16:creationId xmlns:a16="http://schemas.microsoft.com/office/drawing/2014/main" id="{4138C781-A42D-83E5-CEED-5450E22AC5C9}"/>
                  </a:ext>
                </a:extLst>
              </p:cNvPr>
              <p:cNvSpPr/>
              <p:nvPr/>
            </p:nvSpPr>
            <p:spPr>
              <a:xfrm>
                <a:off x="5256691" y="654937"/>
                <a:ext cx="1326251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공격 위치로 모이는 에너지</a:t>
                </a:r>
              </a:p>
            </p:txBody>
          </p:sp>
        </p:grp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CEEE58A-F130-84BA-DB2C-1C39702E713C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1DC47FD-551E-D73D-8883-80BB70CC48E2}"/>
              </a:ext>
            </a:extLst>
          </p:cNvPr>
          <p:cNvGrpSpPr/>
          <p:nvPr/>
        </p:nvGrpSpPr>
        <p:grpSpPr>
          <a:xfrm>
            <a:off x="1172850" y="740566"/>
            <a:ext cx="3650755" cy="480284"/>
            <a:chOff x="1172850" y="527206"/>
            <a:chExt cx="3650755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2D5884EB-3006-6BDA-70A4-C936228999AA}"/>
                </a:ext>
              </a:extLst>
            </p:cNvPr>
            <p:cNvSpPr/>
            <p:nvPr/>
          </p:nvSpPr>
          <p:spPr>
            <a:xfrm>
              <a:off x="2728592" y="69146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8227697-32D6-8DD1-DFDD-9F7CB132844C}"/>
                </a:ext>
              </a:extLst>
            </p:cNvPr>
            <p:cNvGrpSpPr/>
            <p:nvPr/>
          </p:nvGrpSpPr>
          <p:grpSpPr>
            <a:xfrm>
              <a:off x="1172850" y="52720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EA7A1D-4BC5-EA99-BC7B-5C4709D858E0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3377AA2-C21D-C63F-C242-53BF6FB89DC6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3EBA7539-4FB2-5603-9244-53765498DD97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65F28167-E49F-EF22-9927-E11DC4C43EEA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F4EF4D0D-A35A-DE37-A602-A8F52F6130B2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473AEFB-19BA-1F5F-4F63-FA859C248C5B}"/>
                </a:ext>
              </a:extLst>
            </p:cNvPr>
            <p:cNvGrpSpPr/>
            <p:nvPr/>
          </p:nvGrpSpPr>
          <p:grpSpPr>
            <a:xfrm>
              <a:off x="3018003" y="527206"/>
              <a:ext cx="1805602" cy="480284"/>
              <a:chOff x="3000078" y="515396"/>
              <a:chExt cx="1805602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055FC9-5745-0946-D732-0A0E08014706}"/>
                  </a:ext>
                </a:extLst>
              </p:cNvPr>
              <p:cNvSpPr txBox="1"/>
              <p:nvPr/>
            </p:nvSpPr>
            <p:spPr>
              <a:xfrm>
                <a:off x="3000078" y="515396"/>
                <a:ext cx="1805602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2F78941-66CE-EE8E-0D8B-D72EA7E50CAC}"/>
                  </a:ext>
                </a:extLst>
              </p:cNvPr>
              <p:cNvGrpSpPr/>
              <p:nvPr/>
            </p:nvGrpSpPr>
            <p:grpSpPr>
              <a:xfrm>
                <a:off x="3085459" y="778207"/>
                <a:ext cx="1634841" cy="159462"/>
                <a:chOff x="2902675" y="718744"/>
                <a:chExt cx="1634841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10126C1B-0BF4-1E2D-19E0-BED1E800B7CF}"/>
                    </a:ext>
                  </a:extLst>
                </p:cNvPr>
                <p:cNvSpPr/>
                <p:nvPr/>
              </p:nvSpPr>
              <p:spPr>
                <a:xfrm>
                  <a:off x="2902675" y="718744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A813607D-CCFF-B4F9-1C54-BB2757CCA9A4}"/>
                    </a:ext>
                  </a:extLst>
                </p:cNvPr>
                <p:cNvSpPr/>
                <p:nvPr/>
              </p:nvSpPr>
              <p:spPr>
                <a:xfrm>
                  <a:off x="3556244" y="718744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7D7D5849-3C03-38CF-C128-390CFB585529}"/>
                    </a:ext>
                  </a:extLst>
                </p:cNvPr>
                <p:cNvSpPr/>
                <p:nvPr/>
              </p:nvSpPr>
              <p:spPr>
                <a:xfrm>
                  <a:off x="3994617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타격 발생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82E01D6-D46E-4778-1C32-03CFCE4693CE}"/>
              </a:ext>
            </a:extLst>
          </p:cNvPr>
          <p:cNvSpPr txBox="1"/>
          <p:nvPr/>
        </p:nvSpPr>
        <p:spPr>
          <a:xfrm>
            <a:off x="1049244" y="1514468"/>
            <a:ext cx="2289139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3EBCDE-007D-0884-8FC6-190288668C39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</p:spTree>
    <p:extLst>
      <p:ext uri="{BB962C8B-B14F-4D97-AF65-F5344CB8AC3E}">
        <p14:creationId xmlns:p14="http://schemas.microsoft.com/office/powerpoint/2010/main" val="92325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117ADFA-B4DF-273F-F028-74617747B641}"/>
              </a:ext>
            </a:extLst>
          </p:cNvPr>
          <p:cNvGrpSpPr/>
          <p:nvPr/>
        </p:nvGrpSpPr>
        <p:grpSpPr>
          <a:xfrm>
            <a:off x="192087" y="-81507"/>
            <a:ext cx="11807761" cy="3342867"/>
            <a:chOff x="192087" y="-81507"/>
            <a:chExt cx="11807761" cy="3342867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EB9827B-F1BD-6687-5AD9-88C0B5251A62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342867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512DA77-2A9F-EE0F-69D8-DA4314607333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3428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0" name="직사각형 260">
            <a:extLst>
              <a:ext uri="{FF2B5EF4-FFF2-40B4-BE49-F238E27FC236}">
                <a16:creationId xmlns:a16="http://schemas.microsoft.com/office/drawing/2014/main" id="{0B0B359A-BCA8-89FE-E9C3-D435EDC1853B}"/>
              </a:ext>
            </a:extLst>
          </p:cNvPr>
          <p:cNvSpPr/>
          <p:nvPr/>
        </p:nvSpPr>
        <p:spPr>
          <a:xfrm>
            <a:off x="1179686" y="538445"/>
            <a:ext cx="10698070" cy="2495333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CD948D02-5A99-23D9-B312-67497DB5FA4E}"/>
              </a:ext>
            </a:extLst>
          </p:cNvPr>
          <p:cNvSpPr txBox="1"/>
          <p:nvPr/>
        </p:nvSpPr>
        <p:spPr>
          <a:xfrm>
            <a:off x="1589314" y="599106"/>
            <a:ext cx="284818" cy="107722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frame</a:t>
            </a:r>
          </a:p>
        </p:txBody>
      </p:sp>
      <p:grpSp>
        <p:nvGrpSpPr>
          <p:cNvPr id="600" name="그룹 599">
            <a:extLst>
              <a:ext uri="{FF2B5EF4-FFF2-40B4-BE49-F238E27FC236}">
                <a16:creationId xmlns:a16="http://schemas.microsoft.com/office/drawing/2014/main" id="{909447CE-3412-3715-BE67-A8258EDDCD98}"/>
              </a:ext>
            </a:extLst>
          </p:cNvPr>
          <p:cNvGrpSpPr/>
          <p:nvPr/>
        </p:nvGrpSpPr>
        <p:grpSpPr>
          <a:xfrm>
            <a:off x="1199587" y="2385208"/>
            <a:ext cx="807360" cy="233216"/>
            <a:chOff x="211614" y="2934011"/>
            <a:chExt cx="807360" cy="233216"/>
          </a:xfrm>
        </p:grpSpPr>
        <p:sp>
          <p:nvSpPr>
            <p:cNvPr id="612" name="사각형: 둥근 모서리 611">
              <a:extLst>
                <a:ext uri="{FF2B5EF4-FFF2-40B4-BE49-F238E27FC236}">
                  <a16:creationId xmlns:a16="http://schemas.microsoft.com/office/drawing/2014/main" id="{7E3591D4-FE70-95D9-8B3F-268E543FBB2B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7102D451-E5F7-7C32-27A1-2234C9A9897B}"/>
                </a:ext>
              </a:extLst>
            </p:cNvPr>
            <p:cNvSpPr txBox="1"/>
            <p:nvPr/>
          </p:nvSpPr>
          <p:spPr>
            <a:xfrm>
              <a:off x="211614" y="2989063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8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C687827-B57A-E4C2-C32C-1BFA2EFA7DF1}"/>
              </a:ext>
            </a:extLst>
          </p:cNvPr>
          <p:cNvGrpSpPr/>
          <p:nvPr/>
        </p:nvGrpSpPr>
        <p:grpSpPr>
          <a:xfrm>
            <a:off x="1152908" y="318521"/>
            <a:ext cx="3921615" cy="153760"/>
            <a:chOff x="1173928" y="1227391"/>
            <a:chExt cx="3921615" cy="15376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BCFC3BF-9EFB-411E-6B02-9DF1A11E8C7A}"/>
                </a:ext>
              </a:extLst>
            </p:cNvPr>
            <p:cNvSpPr txBox="1"/>
            <p:nvPr/>
          </p:nvSpPr>
          <p:spPr>
            <a:xfrm>
              <a:off x="1173928" y="1227391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(90 frame)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FD3BEFC-7709-77A0-25ED-FE0EB681AFF0}"/>
                </a:ext>
              </a:extLst>
            </p:cNvPr>
            <p:cNvSpPr txBox="1"/>
            <p:nvPr/>
          </p:nvSpPr>
          <p:spPr>
            <a:xfrm>
              <a:off x="3457274" y="1227391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6A4D149-BAA2-293F-F5E9-5026F2F39BE4}"/>
                </a:ext>
              </a:extLst>
            </p:cNvPr>
            <p:cNvSpPr txBox="1"/>
            <p:nvPr/>
          </p:nvSpPr>
          <p:spPr>
            <a:xfrm>
              <a:off x="3324171" y="1227391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4D0485D7-5FF1-0271-2BE9-A4D78A1E1806}"/>
              </a:ext>
            </a:extLst>
          </p:cNvPr>
          <p:cNvGrpSpPr/>
          <p:nvPr/>
        </p:nvGrpSpPr>
        <p:grpSpPr>
          <a:xfrm>
            <a:off x="1199587" y="1125299"/>
            <a:ext cx="807360" cy="485171"/>
            <a:chOff x="211614" y="1681660"/>
            <a:chExt cx="807360" cy="485171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0A21F70D-0324-4984-3445-7B3F774F0FFC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88A77C3E-A932-64AB-3EC0-1A87F4207B5A}"/>
                </a:ext>
              </a:extLst>
            </p:cNvPr>
            <p:cNvSpPr txBox="1"/>
            <p:nvPr/>
          </p:nvSpPr>
          <p:spPr>
            <a:xfrm>
              <a:off x="211614" y="1729285"/>
              <a:ext cx="261857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8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C505CA7C-7D5E-ADBB-5A9A-85D5F0620FAB}"/>
                </a:ext>
              </a:extLst>
            </p:cNvPr>
            <p:cNvSpPr txBox="1"/>
            <p:nvPr/>
          </p:nvSpPr>
          <p:spPr>
            <a:xfrm>
              <a:off x="211614" y="1989105"/>
              <a:ext cx="588870" cy="92333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027980CA-FC4B-BBC7-4708-297355E5A067}"/>
              </a:ext>
            </a:extLst>
          </p:cNvPr>
          <p:cNvGrpSpPr/>
          <p:nvPr/>
        </p:nvGrpSpPr>
        <p:grpSpPr>
          <a:xfrm>
            <a:off x="1199587" y="2133253"/>
            <a:ext cx="807360" cy="233216"/>
            <a:chOff x="211614" y="2682797"/>
            <a:chExt cx="807360" cy="233216"/>
          </a:xfrm>
        </p:grpSpPr>
        <p:sp>
          <p:nvSpPr>
            <p:cNvPr id="616" name="사각형: 둥근 모서리 615">
              <a:extLst>
                <a:ext uri="{FF2B5EF4-FFF2-40B4-BE49-F238E27FC236}">
                  <a16:creationId xmlns:a16="http://schemas.microsoft.com/office/drawing/2014/main" id="{244A9212-5119-D076-F8FA-844D2F4F8FF9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11A0C59C-9900-4AA9-FEDB-A7681253B51C}"/>
                </a:ext>
              </a:extLst>
            </p:cNvPr>
            <p:cNvSpPr txBox="1"/>
            <p:nvPr/>
          </p:nvSpPr>
          <p:spPr>
            <a:xfrm>
              <a:off x="211614" y="2737850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8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01" name="그룹 600">
            <a:extLst>
              <a:ext uri="{FF2B5EF4-FFF2-40B4-BE49-F238E27FC236}">
                <a16:creationId xmlns:a16="http://schemas.microsoft.com/office/drawing/2014/main" id="{09AA240E-017B-1749-1532-CA7351598549}"/>
              </a:ext>
            </a:extLst>
          </p:cNvPr>
          <p:cNvGrpSpPr/>
          <p:nvPr/>
        </p:nvGrpSpPr>
        <p:grpSpPr>
          <a:xfrm>
            <a:off x="1199587" y="2637163"/>
            <a:ext cx="807360" cy="233216"/>
            <a:chOff x="211614" y="2934011"/>
            <a:chExt cx="807360" cy="233216"/>
          </a:xfrm>
        </p:grpSpPr>
        <p:sp>
          <p:nvSpPr>
            <p:cNvPr id="610" name="사각형: 둥근 모서리 609">
              <a:extLst>
                <a:ext uri="{FF2B5EF4-FFF2-40B4-BE49-F238E27FC236}">
                  <a16:creationId xmlns:a16="http://schemas.microsoft.com/office/drawing/2014/main" id="{DE9B63BC-6A7F-836C-BDED-869DD635B38E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96B9D692-8078-AC64-74EA-5DDEB60EA8E2}"/>
                </a:ext>
              </a:extLst>
            </p:cNvPr>
            <p:cNvSpPr txBox="1"/>
            <p:nvPr/>
          </p:nvSpPr>
          <p:spPr>
            <a:xfrm>
              <a:off x="211614" y="2989063"/>
              <a:ext cx="585664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8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8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30" name="그룹 629">
            <a:extLst>
              <a:ext uri="{FF2B5EF4-FFF2-40B4-BE49-F238E27FC236}">
                <a16:creationId xmlns:a16="http://schemas.microsoft.com/office/drawing/2014/main" id="{C13BA617-5AD3-A985-15F1-1F7C05224881}"/>
              </a:ext>
            </a:extLst>
          </p:cNvPr>
          <p:cNvGrpSpPr/>
          <p:nvPr/>
        </p:nvGrpSpPr>
        <p:grpSpPr>
          <a:xfrm>
            <a:off x="1199216" y="1629299"/>
            <a:ext cx="807731" cy="485171"/>
            <a:chOff x="211243" y="2178189"/>
            <a:chExt cx="807731" cy="485171"/>
          </a:xfrm>
        </p:grpSpPr>
        <p:sp>
          <p:nvSpPr>
            <p:cNvPr id="631" name="자유형: 도형 630">
              <a:extLst>
                <a:ext uri="{FF2B5EF4-FFF2-40B4-BE49-F238E27FC236}">
                  <a16:creationId xmlns:a16="http://schemas.microsoft.com/office/drawing/2014/main" id="{D50E7965-C7C4-270F-B549-2A0CF833D09B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9D6E35F3-68E1-817B-9535-79DC0CB0C155}"/>
                </a:ext>
              </a:extLst>
            </p:cNvPr>
            <p:cNvSpPr txBox="1"/>
            <p:nvPr/>
          </p:nvSpPr>
          <p:spPr>
            <a:xfrm>
              <a:off x="211243" y="2359221"/>
              <a:ext cx="356435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66C3BE-734A-AA05-F4B9-B0BAB8934515}"/>
              </a:ext>
            </a:extLst>
          </p:cNvPr>
          <p:cNvGrpSpPr/>
          <p:nvPr/>
        </p:nvGrpSpPr>
        <p:grpSpPr>
          <a:xfrm>
            <a:off x="2016489" y="755884"/>
            <a:ext cx="9653078" cy="2124746"/>
            <a:chOff x="2051160" y="755884"/>
            <a:chExt cx="12959400" cy="212474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1C0B6F7-932E-2382-1B71-F05A83B017AC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3865"/>
              <a:chOff x="2051160" y="755884"/>
              <a:chExt cx="12959400" cy="2123865"/>
            </a:xfrm>
          </p:grpSpPr>
          <p:sp>
            <p:nvSpPr>
              <p:cNvPr id="732" name="직사각형 260">
                <a:extLst>
                  <a:ext uri="{FF2B5EF4-FFF2-40B4-BE49-F238E27FC236}">
                    <a16:creationId xmlns:a16="http://schemas.microsoft.com/office/drawing/2014/main" id="{A169E7EF-8A87-0DE5-7686-E016BD68134E}"/>
                  </a:ext>
                </a:extLst>
              </p:cNvPr>
              <p:cNvSpPr/>
              <p:nvPr/>
            </p:nvSpPr>
            <p:spPr>
              <a:xfrm>
                <a:off x="2051160" y="2375839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3" name="직사각형 260">
                <a:extLst>
                  <a:ext uri="{FF2B5EF4-FFF2-40B4-BE49-F238E27FC236}">
                    <a16:creationId xmlns:a16="http://schemas.microsoft.com/office/drawing/2014/main" id="{6A216702-5D28-BEAE-1D59-882DCE204427}"/>
                  </a:ext>
                </a:extLst>
              </p:cNvPr>
              <p:cNvSpPr/>
              <p:nvPr/>
            </p:nvSpPr>
            <p:spPr>
              <a:xfrm>
                <a:off x="2051160" y="1115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1" name="직사각형 260">
                <a:extLst>
                  <a:ext uri="{FF2B5EF4-FFF2-40B4-BE49-F238E27FC236}">
                    <a16:creationId xmlns:a16="http://schemas.microsoft.com/office/drawing/2014/main" id="{D9DF49CF-2E60-8BAC-2120-CE7D150C5961}"/>
                  </a:ext>
                </a:extLst>
              </p:cNvPr>
              <p:cNvSpPr/>
              <p:nvPr/>
            </p:nvSpPr>
            <p:spPr>
              <a:xfrm>
                <a:off x="2051160" y="212388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94" name="직사각형 260">
                <a:extLst>
                  <a:ext uri="{FF2B5EF4-FFF2-40B4-BE49-F238E27FC236}">
                    <a16:creationId xmlns:a16="http://schemas.microsoft.com/office/drawing/2014/main" id="{41E70A10-B3A7-C3DA-EF5B-D3D8AD680E42}"/>
                  </a:ext>
                </a:extLst>
              </p:cNvPr>
              <p:cNvSpPr/>
              <p:nvPr/>
            </p:nvSpPr>
            <p:spPr>
              <a:xfrm>
                <a:off x="2051160" y="755884"/>
                <a:ext cx="12959400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5" name="직사각형 260">
                <a:extLst>
                  <a:ext uri="{FF2B5EF4-FFF2-40B4-BE49-F238E27FC236}">
                    <a16:creationId xmlns:a16="http://schemas.microsoft.com/office/drawing/2014/main" id="{E6172385-3C12-F64B-77C4-D173F55D9A42}"/>
                  </a:ext>
                </a:extLst>
              </p:cNvPr>
              <p:cNvSpPr/>
              <p:nvPr/>
            </p:nvSpPr>
            <p:spPr>
              <a:xfrm>
                <a:off x="2051160" y="262779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4" name="직사각형 260">
                <a:extLst>
                  <a:ext uri="{FF2B5EF4-FFF2-40B4-BE49-F238E27FC236}">
                    <a16:creationId xmlns:a16="http://schemas.microsoft.com/office/drawing/2014/main" id="{DCC7D5F4-D2C1-8E11-1D62-6A983CCD98D9}"/>
                  </a:ext>
                </a:extLst>
              </p:cNvPr>
              <p:cNvSpPr/>
              <p:nvPr/>
            </p:nvSpPr>
            <p:spPr>
              <a:xfrm>
                <a:off x="2051160" y="1619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781" name="그룹 780">
              <a:extLst>
                <a:ext uri="{FF2B5EF4-FFF2-40B4-BE49-F238E27FC236}">
                  <a16:creationId xmlns:a16="http://schemas.microsoft.com/office/drawing/2014/main" id="{8A8E1C5A-CDEA-4DAC-9A3E-22D32B41DB5A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4746"/>
              <a:chOff x="2051159" y="2392502"/>
              <a:chExt cx="12959400" cy="2124746"/>
            </a:xfrm>
          </p:grpSpPr>
          <p:grpSp>
            <p:nvGrpSpPr>
              <p:cNvPr id="780" name="그룹 779">
                <a:extLst>
                  <a:ext uri="{FF2B5EF4-FFF2-40B4-BE49-F238E27FC236}">
                    <a16:creationId xmlns:a16="http://schemas.microsoft.com/office/drawing/2014/main" id="{D1A3902B-1CEE-4C46-5ACC-59C38C195A79}"/>
                  </a:ext>
                </a:extLst>
              </p:cNvPr>
              <p:cNvGrpSpPr/>
              <p:nvPr/>
            </p:nvGrpSpPr>
            <p:grpSpPr>
              <a:xfrm>
                <a:off x="2051159" y="2392502"/>
                <a:ext cx="8639025" cy="2124746"/>
                <a:chOff x="2051159" y="2392502"/>
                <a:chExt cx="8639025" cy="2124746"/>
              </a:xfrm>
            </p:grpSpPr>
            <p:cxnSp>
              <p:nvCxnSpPr>
                <p:cNvPr id="647" name="직선 연결선 646">
                  <a:extLst>
                    <a:ext uri="{FF2B5EF4-FFF2-40B4-BE49-F238E27FC236}">
                      <a16:creationId xmlns:a16="http://schemas.microsoft.com/office/drawing/2014/main" id="{316AE1AE-0557-42E4-62D5-9A1B85FF0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직선 연결선 647">
                  <a:extLst>
                    <a:ext uri="{FF2B5EF4-FFF2-40B4-BE49-F238E27FC236}">
                      <a16:creationId xmlns:a16="http://schemas.microsoft.com/office/drawing/2014/main" id="{9C9C6076-71E5-D39C-22BE-288EFF8EA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535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직선 연결선 648">
                  <a:extLst>
                    <a:ext uri="{FF2B5EF4-FFF2-40B4-BE49-F238E27FC236}">
                      <a16:creationId xmlns:a16="http://schemas.microsoft.com/office/drawing/2014/main" id="{08E48C3D-1B86-6E97-FFC9-3962A3437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직선 연결선 649">
                  <a:extLst>
                    <a:ext uri="{FF2B5EF4-FFF2-40B4-BE49-F238E27FC236}">
                      <a16:creationId xmlns:a16="http://schemas.microsoft.com/office/drawing/2014/main" id="{107D15B6-AEE2-F653-C3E3-023908DF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직선 연결선 650">
                  <a:extLst>
                    <a:ext uri="{FF2B5EF4-FFF2-40B4-BE49-F238E27FC236}">
                      <a16:creationId xmlns:a16="http://schemas.microsoft.com/office/drawing/2014/main" id="{25F93BE5-3A0F-69EC-49ED-FFA18D249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1533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FDA4EF7F-D0DC-95F2-1DA0-833CFD9481B4}"/>
                    </a:ext>
                  </a:extLst>
                </p:cNvPr>
                <p:cNvGrpSpPr/>
                <p:nvPr/>
              </p:nvGrpSpPr>
              <p:grpSpPr>
                <a:xfrm>
                  <a:off x="2195535" y="2392502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16" name="직선 연결선 715">
                    <a:extLst>
                      <a:ext uri="{FF2B5EF4-FFF2-40B4-BE49-F238E27FC236}">
                        <a16:creationId xmlns:a16="http://schemas.microsoft.com/office/drawing/2014/main" id="{03261081-4823-58C9-9A70-DB2C73FAB5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직선 연결선 716">
                    <a:extLst>
                      <a:ext uri="{FF2B5EF4-FFF2-40B4-BE49-F238E27FC236}">
                        <a16:creationId xmlns:a16="http://schemas.microsoft.com/office/drawing/2014/main" id="{BF934B1D-1D58-8E3D-10EB-7C1D5134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직선 연결선 717">
                    <a:extLst>
                      <a:ext uri="{FF2B5EF4-FFF2-40B4-BE49-F238E27FC236}">
                        <a16:creationId xmlns:a16="http://schemas.microsoft.com/office/drawing/2014/main" id="{91733467-4468-DF1E-DA71-41E731C1FA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직선 연결선 718">
                    <a:extLst>
                      <a:ext uri="{FF2B5EF4-FFF2-40B4-BE49-F238E27FC236}">
                        <a16:creationId xmlns:a16="http://schemas.microsoft.com/office/drawing/2014/main" id="{5882CCA8-5F5B-E9A6-73E7-8ECD74772E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직선 연결선 719">
                    <a:extLst>
                      <a:ext uri="{FF2B5EF4-FFF2-40B4-BE49-F238E27FC236}">
                        <a16:creationId xmlns:a16="http://schemas.microsoft.com/office/drawing/2014/main" id="{2DADE457-8A46-F160-ED14-101710C3C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직선 연결선 720">
                    <a:extLst>
                      <a:ext uri="{FF2B5EF4-FFF2-40B4-BE49-F238E27FC236}">
                        <a16:creationId xmlns:a16="http://schemas.microsoft.com/office/drawing/2014/main" id="{F2B87C1C-2A7E-A9A0-12EB-DC9A7AEDE8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직선 연결선 721">
                    <a:extLst>
                      <a:ext uri="{FF2B5EF4-FFF2-40B4-BE49-F238E27FC236}">
                        <a16:creationId xmlns:a16="http://schemas.microsoft.com/office/drawing/2014/main" id="{D4EF2AB2-3B04-B80D-492D-3543F4FE0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직선 연결선 722">
                    <a:extLst>
                      <a:ext uri="{FF2B5EF4-FFF2-40B4-BE49-F238E27FC236}">
                        <a16:creationId xmlns:a16="http://schemas.microsoft.com/office/drawing/2014/main" id="{0F8FB957-DC70-EA24-3FA8-A2F9F78B9B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직선 연결선 723">
                    <a:extLst>
                      <a:ext uri="{FF2B5EF4-FFF2-40B4-BE49-F238E27FC236}">
                        <a16:creationId xmlns:a16="http://schemas.microsoft.com/office/drawing/2014/main" id="{1732EB52-FA6B-13DA-3BE4-89A58A92CB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그룹 652">
                  <a:extLst>
                    <a:ext uri="{FF2B5EF4-FFF2-40B4-BE49-F238E27FC236}">
                      <a16:creationId xmlns:a16="http://schemas.microsoft.com/office/drawing/2014/main" id="{578CE195-1BAE-39C7-1BA0-7D312A33477F}"/>
                    </a:ext>
                  </a:extLst>
                </p:cNvPr>
                <p:cNvGrpSpPr/>
                <p:nvPr/>
              </p:nvGrpSpPr>
              <p:grpSpPr>
                <a:xfrm>
                  <a:off x="363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07" name="직선 연결선 706">
                    <a:extLst>
                      <a:ext uri="{FF2B5EF4-FFF2-40B4-BE49-F238E27FC236}">
                        <a16:creationId xmlns:a16="http://schemas.microsoft.com/office/drawing/2014/main" id="{911BB7B3-6944-542C-CE16-8BDE5F0798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직선 연결선 707">
                    <a:extLst>
                      <a:ext uri="{FF2B5EF4-FFF2-40B4-BE49-F238E27FC236}">
                        <a16:creationId xmlns:a16="http://schemas.microsoft.com/office/drawing/2014/main" id="{A5AB4130-448C-2F86-6396-0246E86E25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직선 연결선 708">
                    <a:extLst>
                      <a:ext uri="{FF2B5EF4-FFF2-40B4-BE49-F238E27FC236}">
                        <a16:creationId xmlns:a16="http://schemas.microsoft.com/office/drawing/2014/main" id="{BE494EDC-4939-D9FD-0305-98F950CBA7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직선 연결선 709">
                    <a:extLst>
                      <a:ext uri="{FF2B5EF4-FFF2-40B4-BE49-F238E27FC236}">
                        <a16:creationId xmlns:a16="http://schemas.microsoft.com/office/drawing/2014/main" id="{3C16C6F8-DB89-28F3-3437-33118AACB0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직선 연결선 710">
                    <a:extLst>
                      <a:ext uri="{FF2B5EF4-FFF2-40B4-BE49-F238E27FC236}">
                        <a16:creationId xmlns:a16="http://schemas.microsoft.com/office/drawing/2014/main" id="{D8DC5BF8-1BE0-ED3D-4FC5-805ED28F20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직선 연결선 711">
                    <a:extLst>
                      <a:ext uri="{FF2B5EF4-FFF2-40B4-BE49-F238E27FC236}">
                        <a16:creationId xmlns:a16="http://schemas.microsoft.com/office/drawing/2014/main" id="{EA315235-C2D3-9348-16E2-F1AE356E9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직선 연결선 712">
                    <a:extLst>
                      <a:ext uri="{FF2B5EF4-FFF2-40B4-BE49-F238E27FC236}">
                        <a16:creationId xmlns:a16="http://schemas.microsoft.com/office/drawing/2014/main" id="{152A985D-0F62-FEDB-B7B4-02E0C7BFF4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직선 연결선 713">
                    <a:extLst>
                      <a:ext uri="{FF2B5EF4-FFF2-40B4-BE49-F238E27FC236}">
                        <a16:creationId xmlns:a16="http://schemas.microsoft.com/office/drawing/2014/main" id="{EF34EAC7-8479-E2E7-239A-192E3127F5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직선 연결선 714">
                    <a:extLst>
                      <a:ext uri="{FF2B5EF4-FFF2-40B4-BE49-F238E27FC236}">
                        <a16:creationId xmlns:a16="http://schemas.microsoft.com/office/drawing/2014/main" id="{A65179C4-1E99-E4B3-F8BC-3131A2FBA8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그룹 653">
                  <a:extLst>
                    <a:ext uri="{FF2B5EF4-FFF2-40B4-BE49-F238E27FC236}">
                      <a16:creationId xmlns:a16="http://schemas.microsoft.com/office/drawing/2014/main" id="{687FE0D7-AC99-2962-833C-A27262028593}"/>
                    </a:ext>
                  </a:extLst>
                </p:cNvPr>
                <p:cNvGrpSpPr/>
                <p:nvPr/>
              </p:nvGrpSpPr>
              <p:grpSpPr>
                <a:xfrm>
                  <a:off x="507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98" name="직선 연결선 697">
                    <a:extLst>
                      <a:ext uri="{FF2B5EF4-FFF2-40B4-BE49-F238E27FC236}">
                        <a16:creationId xmlns:a16="http://schemas.microsoft.com/office/drawing/2014/main" id="{734FE6E5-6B92-90FC-B81D-19AA318D1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직선 연결선 698">
                    <a:extLst>
                      <a:ext uri="{FF2B5EF4-FFF2-40B4-BE49-F238E27FC236}">
                        <a16:creationId xmlns:a16="http://schemas.microsoft.com/office/drawing/2014/main" id="{3B31D09F-4987-D3EB-6E4B-E5FC447C7A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직선 연결선 699">
                    <a:extLst>
                      <a:ext uri="{FF2B5EF4-FFF2-40B4-BE49-F238E27FC236}">
                        <a16:creationId xmlns:a16="http://schemas.microsoft.com/office/drawing/2014/main" id="{75D23FC6-18DA-A6BD-118C-B1A071CF91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직선 연결선 700">
                    <a:extLst>
                      <a:ext uri="{FF2B5EF4-FFF2-40B4-BE49-F238E27FC236}">
                        <a16:creationId xmlns:a16="http://schemas.microsoft.com/office/drawing/2014/main" id="{46108778-D5EE-B004-ECDE-B486A0BA33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직선 연결선 701">
                    <a:extLst>
                      <a:ext uri="{FF2B5EF4-FFF2-40B4-BE49-F238E27FC236}">
                        <a16:creationId xmlns:a16="http://schemas.microsoft.com/office/drawing/2014/main" id="{970EE569-F1A2-8D27-689F-4828CA8FC2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직선 연결선 702">
                    <a:extLst>
                      <a:ext uri="{FF2B5EF4-FFF2-40B4-BE49-F238E27FC236}">
                        <a16:creationId xmlns:a16="http://schemas.microsoft.com/office/drawing/2014/main" id="{E87F1F65-EEE7-6D1C-ED0E-545463F55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직선 연결선 703">
                    <a:extLst>
                      <a:ext uri="{FF2B5EF4-FFF2-40B4-BE49-F238E27FC236}">
                        <a16:creationId xmlns:a16="http://schemas.microsoft.com/office/drawing/2014/main" id="{3F28C2E0-FF84-50C3-09FA-3F025068D1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직선 연결선 704">
                    <a:extLst>
                      <a:ext uri="{FF2B5EF4-FFF2-40B4-BE49-F238E27FC236}">
                        <a16:creationId xmlns:a16="http://schemas.microsoft.com/office/drawing/2014/main" id="{DC6515C9-C1EA-B32E-3463-7484D9833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직선 연결선 705">
                    <a:extLst>
                      <a:ext uri="{FF2B5EF4-FFF2-40B4-BE49-F238E27FC236}">
                        <a16:creationId xmlns:a16="http://schemas.microsoft.com/office/drawing/2014/main" id="{FBB22DBA-8BA6-51AB-CA7E-8439C8D111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그룹 654">
                  <a:extLst>
                    <a:ext uri="{FF2B5EF4-FFF2-40B4-BE49-F238E27FC236}">
                      <a16:creationId xmlns:a16="http://schemas.microsoft.com/office/drawing/2014/main" id="{9B3995E9-71C3-CA47-A06A-24740898C65D}"/>
                    </a:ext>
                  </a:extLst>
                </p:cNvPr>
                <p:cNvGrpSpPr/>
                <p:nvPr/>
              </p:nvGrpSpPr>
              <p:grpSpPr>
                <a:xfrm>
                  <a:off x="651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9" name="직선 연결선 688">
                    <a:extLst>
                      <a:ext uri="{FF2B5EF4-FFF2-40B4-BE49-F238E27FC236}">
                        <a16:creationId xmlns:a16="http://schemas.microsoft.com/office/drawing/2014/main" id="{F0305134-7483-8EE7-634F-6DE79985CB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직선 연결선 689">
                    <a:extLst>
                      <a:ext uri="{FF2B5EF4-FFF2-40B4-BE49-F238E27FC236}">
                        <a16:creationId xmlns:a16="http://schemas.microsoft.com/office/drawing/2014/main" id="{E91AA4E8-7894-97C9-9BCA-25050B4969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직선 연결선 690">
                    <a:extLst>
                      <a:ext uri="{FF2B5EF4-FFF2-40B4-BE49-F238E27FC236}">
                        <a16:creationId xmlns:a16="http://schemas.microsoft.com/office/drawing/2014/main" id="{67C7455E-ECB2-C9EF-9AC8-59B51373C1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직선 연결선 691">
                    <a:extLst>
                      <a:ext uri="{FF2B5EF4-FFF2-40B4-BE49-F238E27FC236}">
                        <a16:creationId xmlns:a16="http://schemas.microsoft.com/office/drawing/2014/main" id="{B05CCACE-6E8D-C4E7-4B8F-BE5B667916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직선 연결선 692">
                    <a:extLst>
                      <a:ext uri="{FF2B5EF4-FFF2-40B4-BE49-F238E27FC236}">
                        <a16:creationId xmlns:a16="http://schemas.microsoft.com/office/drawing/2014/main" id="{600B4B77-033D-E670-A96B-CEE445B699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직선 연결선 693">
                    <a:extLst>
                      <a:ext uri="{FF2B5EF4-FFF2-40B4-BE49-F238E27FC236}">
                        <a16:creationId xmlns:a16="http://schemas.microsoft.com/office/drawing/2014/main" id="{E5E1C8B8-89F2-581E-9B4C-FCA0B13476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직선 연결선 694">
                    <a:extLst>
                      <a:ext uri="{FF2B5EF4-FFF2-40B4-BE49-F238E27FC236}">
                        <a16:creationId xmlns:a16="http://schemas.microsoft.com/office/drawing/2014/main" id="{F0B9B56D-E3CD-87BE-1172-3FBA534B3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직선 연결선 695">
                    <a:extLst>
                      <a:ext uri="{FF2B5EF4-FFF2-40B4-BE49-F238E27FC236}">
                        <a16:creationId xmlns:a16="http://schemas.microsoft.com/office/drawing/2014/main" id="{D333D06E-ADB6-4E68-ECF6-9AAC7D0B5C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직선 연결선 696">
                    <a:extLst>
                      <a:ext uri="{FF2B5EF4-FFF2-40B4-BE49-F238E27FC236}">
                        <a16:creationId xmlns:a16="http://schemas.microsoft.com/office/drawing/2014/main" id="{E025AAF4-5521-527B-EA3A-EAB1A260D8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그룹 655">
                  <a:extLst>
                    <a:ext uri="{FF2B5EF4-FFF2-40B4-BE49-F238E27FC236}">
                      <a16:creationId xmlns:a16="http://schemas.microsoft.com/office/drawing/2014/main" id="{969F5DC4-1329-8612-1059-5986130A4519}"/>
                    </a:ext>
                  </a:extLst>
                </p:cNvPr>
                <p:cNvGrpSpPr/>
                <p:nvPr/>
              </p:nvGrpSpPr>
              <p:grpSpPr>
                <a:xfrm>
                  <a:off x="795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0" name="직선 연결선 679">
                    <a:extLst>
                      <a:ext uri="{FF2B5EF4-FFF2-40B4-BE49-F238E27FC236}">
                        <a16:creationId xmlns:a16="http://schemas.microsoft.com/office/drawing/2014/main" id="{6A98BEA1-F319-80A7-F4FC-C11FFA9F0A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직선 연결선 680">
                    <a:extLst>
                      <a:ext uri="{FF2B5EF4-FFF2-40B4-BE49-F238E27FC236}">
                        <a16:creationId xmlns:a16="http://schemas.microsoft.com/office/drawing/2014/main" id="{AF880AF1-2D80-BC8B-0C55-D5DA64FCB3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직선 연결선 681">
                    <a:extLst>
                      <a:ext uri="{FF2B5EF4-FFF2-40B4-BE49-F238E27FC236}">
                        <a16:creationId xmlns:a16="http://schemas.microsoft.com/office/drawing/2014/main" id="{8A6F80C2-E392-E79B-6FBF-77CCC4F78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직선 연결선 682">
                    <a:extLst>
                      <a:ext uri="{FF2B5EF4-FFF2-40B4-BE49-F238E27FC236}">
                        <a16:creationId xmlns:a16="http://schemas.microsoft.com/office/drawing/2014/main" id="{13C7E03D-FC00-89A6-694D-B88DDF8460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직선 연결선 683">
                    <a:extLst>
                      <a:ext uri="{FF2B5EF4-FFF2-40B4-BE49-F238E27FC236}">
                        <a16:creationId xmlns:a16="http://schemas.microsoft.com/office/drawing/2014/main" id="{879E0F06-EF57-4357-9DAD-14F24FEE49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직선 연결선 684">
                    <a:extLst>
                      <a:ext uri="{FF2B5EF4-FFF2-40B4-BE49-F238E27FC236}">
                        <a16:creationId xmlns:a16="http://schemas.microsoft.com/office/drawing/2014/main" id="{76A91F20-5260-8B64-CCD1-0D5E95E5CF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직선 연결선 685">
                    <a:extLst>
                      <a:ext uri="{FF2B5EF4-FFF2-40B4-BE49-F238E27FC236}">
                        <a16:creationId xmlns:a16="http://schemas.microsoft.com/office/drawing/2014/main" id="{705B4E66-1676-CBB2-1CBF-846443133A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직선 연결선 686">
                    <a:extLst>
                      <a:ext uri="{FF2B5EF4-FFF2-40B4-BE49-F238E27FC236}">
                        <a16:creationId xmlns:a16="http://schemas.microsoft.com/office/drawing/2014/main" id="{6B43E095-C3E6-29AC-9E0E-65A0C60DF8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직선 연결선 687">
                    <a:extLst>
                      <a:ext uri="{FF2B5EF4-FFF2-40B4-BE49-F238E27FC236}">
                        <a16:creationId xmlns:a16="http://schemas.microsoft.com/office/drawing/2014/main" id="{C6EFA1E9-4334-7448-0B36-65C395AA6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그룹 656">
                  <a:extLst>
                    <a:ext uri="{FF2B5EF4-FFF2-40B4-BE49-F238E27FC236}">
                      <a16:creationId xmlns:a16="http://schemas.microsoft.com/office/drawing/2014/main" id="{14C43D83-507E-5AD6-0683-378C3BCDE52B}"/>
                    </a:ext>
                  </a:extLst>
                </p:cNvPr>
                <p:cNvGrpSpPr/>
                <p:nvPr/>
              </p:nvGrpSpPr>
              <p:grpSpPr>
                <a:xfrm>
                  <a:off x="9395533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71" name="직선 연결선 670">
                    <a:extLst>
                      <a:ext uri="{FF2B5EF4-FFF2-40B4-BE49-F238E27FC236}">
                        <a16:creationId xmlns:a16="http://schemas.microsoft.com/office/drawing/2014/main" id="{56AF6D8C-79C2-0415-FC2D-710BF45AA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2" name="직선 연결선 671">
                    <a:extLst>
                      <a:ext uri="{FF2B5EF4-FFF2-40B4-BE49-F238E27FC236}">
                        <a16:creationId xmlns:a16="http://schemas.microsoft.com/office/drawing/2014/main" id="{004B6E4F-E3EB-2AEC-7B4F-ABA8A1CA95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직선 연결선 672">
                    <a:extLst>
                      <a:ext uri="{FF2B5EF4-FFF2-40B4-BE49-F238E27FC236}">
                        <a16:creationId xmlns:a16="http://schemas.microsoft.com/office/drawing/2014/main" id="{FBBF04B5-8D08-5E9C-E548-F1349A728D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4" name="직선 연결선 673">
                    <a:extLst>
                      <a:ext uri="{FF2B5EF4-FFF2-40B4-BE49-F238E27FC236}">
                        <a16:creationId xmlns:a16="http://schemas.microsoft.com/office/drawing/2014/main" id="{1B94A6BD-B8B8-297C-BA2D-59BE260465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직선 연결선 674">
                    <a:extLst>
                      <a:ext uri="{FF2B5EF4-FFF2-40B4-BE49-F238E27FC236}">
                        <a16:creationId xmlns:a16="http://schemas.microsoft.com/office/drawing/2014/main" id="{2FF003A2-EBA9-D7AD-31AF-76C6F62953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직선 연결선 675">
                    <a:extLst>
                      <a:ext uri="{FF2B5EF4-FFF2-40B4-BE49-F238E27FC236}">
                        <a16:creationId xmlns:a16="http://schemas.microsoft.com/office/drawing/2014/main" id="{B8FED5A6-1BA0-723D-213B-36DDDAF47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직선 연결선 676">
                    <a:extLst>
                      <a:ext uri="{FF2B5EF4-FFF2-40B4-BE49-F238E27FC236}">
                        <a16:creationId xmlns:a16="http://schemas.microsoft.com/office/drawing/2014/main" id="{C73F384A-E81B-7098-0733-3A5597563F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직선 연결선 677">
                    <a:extLst>
                      <a:ext uri="{FF2B5EF4-FFF2-40B4-BE49-F238E27FC236}">
                        <a16:creationId xmlns:a16="http://schemas.microsoft.com/office/drawing/2014/main" id="{ACCB6450-0AC7-B2AC-9F8A-F35142FE4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직선 연결선 678">
                    <a:extLst>
                      <a:ext uri="{FF2B5EF4-FFF2-40B4-BE49-F238E27FC236}">
                        <a16:creationId xmlns:a16="http://schemas.microsoft.com/office/drawing/2014/main" id="{D702CA41-5100-D4F2-0A42-DEF5D9EC46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8" name="직선 연결선 657">
                  <a:extLst>
                    <a:ext uri="{FF2B5EF4-FFF2-40B4-BE49-F238E27FC236}">
                      <a16:creationId xmlns:a16="http://schemas.microsoft.com/office/drawing/2014/main" id="{D3C1EC5D-E1D6-7D3B-4843-318BBE005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직선 연결선 660">
                  <a:extLst>
                    <a:ext uri="{FF2B5EF4-FFF2-40B4-BE49-F238E27FC236}">
                      <a16:creationId xmlns:a16="http://schemas.microsoft.com/office/drawing/2014/main" id="{7487269B-EFF0-4184-CA39-4135D8CB3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1159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9" name="그룹 778">
                <a:extLst>
                  <a:ext uri="{FF2B5EF4-FFF2-40B4-BE49-F238E27FC236}">
                    <a16:creationId xmlns:a16="http://schemas.microsoft.com/office/drawing/2014/main" id="{3549C92E-CC65-20DE-D2DC-87010C4B5219}"/>
                  </a:ext>
                </a:extLst>
              </p:cNvPr>
              <p:cNvGrpSpPr/>
              <p:nvPr/>
            </p:nvGrpSpPr>
            <p:grpSpPr>
              <a:xfrm>
                <a:off x="10690184" y="2392502"/>
                <a:ext cx="4320375" cy="2124746"/>
                <a:chOff x="10690184" y="5003745"/>
                <a:chExt cx="4320375" cy="2124746"/>
              </a:xfrm>
            </p:grpSpPr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A7CBB3C8-897F-2472-AA81-7506D2C69B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1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691E6A7-0B75-B661-4C80-FF12046C5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0560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BDF6D24-D1C9-050B-1E19-038E85970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7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73658EEA-2AAB-5F82-81E8-9FC45D76BAD6}"/>
                    </a:ext>
                  </a:extLst>
                </p:cNvPr>
                <p:cNvGrpSpPr/>
                <p:nvPr/>
              </p:nvGrpSpPr>
              <p:grpSpPr>
                <a:xfrm>
                  <a:off x="10834560" y="5003745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65" name="직선 연결선 764">
                    <a:extLst>
                      <a:ext uri="{FF2B5EF4-FFF2-40B4-BE49-F238E27FC236}">
                        <a16:creationId xmlns:a16="http://schemas.microsoft.com/office/drawing/2014/main" id="{5B48F6EF-5F68-F4AE-1A49-4DB01A2317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6" name="직선 연결선 765">
                    <a:extLst>
                      <a:ext uri="{FF2B5EF4-FFF2-40B4-BE49-F238E27FC236}">
                        <a16:creationId xmlns:a16="http://schemas.microsoft.com/office/drawing/2014/main" id="{44AAAB55-AD2C-644C-7A67-2385484AC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직선 연결선 766">
                    <a:extLst>
                      <a:ext uri="{FF2B5EF4-FFF2-40B4-BE49-F238E27FC236}">
                        <a16:creationId xmlns:a16="http://schemas.microsoft.com/office/drawing/2014/main" id="{C4CF4F27-4D62-64FC-2A93-DA59A1B812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직선 연결선 767">
                    <a:extLst>
                      <a:ext uri="{FF2B5EF4-FFF2-40B4-BE49-F238E27FC236}">
                        <a16:creationId xmlns:a16="http://schemas.microsoft.com/office/drawing/2014/main" id="{11D92165-8934-9EFA-515C-22DC79346F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직선 연결선 768">
                    <a:extLst>
                      <a:ext uri="{FF2B5EF4-FFF2-40B4-BE49-F238E27FC236}">
                        <a16:creationId xmlns:a16="http://schemas.microsoft.com/office/drawing/2014/main" id="{6CC85843-26D7-B0BF-349C-07C74A260D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직선 연결선 769">
                    <a:extLst>
                      <a:ext uri="{FF2B5EF4-FFF2-40B4-BE49-F238E27FC236}">
                        <a16:creationId xmlns:a16="http://schemas.microsoft.com/office/drawing/2014/main" id="{30842055-8B23-252D-B329-9C50D79E2B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직선 연결선 770">
                    <a:extLst>
                      <a:ext uri="{FF2B5EF4-FFF2-40B4-BE49-F238E27FC236}">
                        <a16:creationId xmlns:a16="http://schemas.microsoft.com/office/drawing/2014/main" id="{76979CFB-0762-B005-845B-8CEE0424C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직선 연결선 771">
                    <a:extLst>
                      <a:ext uri="{FF2B5EF4-FFF2-40B4-BE49-F238E27FC236}">
                        <a16:creationId xmlns:a16="http://schemas.microsoft.com/office/drawing/2014/main" id="{20883AF3-84CD-CF7A-CFD2-62F01BDB1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직선 연결선 772">
                    <a:extLst>
                      <a:ext uri="{FF2B5EF4-FFF2-40B4-BE49-F238E27FC236}">
                        <a16:creationId xmlns:a16="http://schemas.microsoft.com/office/drawing/2014/main" id="{CB812C80-9AE5-4E68-7985-E7DF58A61E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0103940E-2792-D9F4-0C6C-E2D748FC4FC2}"/>
                    </a:ext>
                  </a:extLst>
                </p:cNvPr>
                <p:cNvGrpSpPr/>
                <p:nvPr/>
              </p:nvGrpSpPr>
              <p:grpSpPr>
                <a:xfrm>
                  <a:off x="12274560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56" name="직선 연결선 755">
                    <a:extLst>
                      <a:ext uri="{FF2B5EF4-FFF2-40B4-BE49-F238E27FC236}">
                        <a16:creationId xmlns:a16="http://schemas.microsoft.com/office/drawing/2014/main" id="{4E2EEC03-9352-5B5C-945F-2FB77FD30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직선 연결선 756">
                    <a:extLst>
                      <a:ext uri="{FF2B5EF4-FFF2-40B4-BE49-F238E27FC236}">
                        <a16:creationId xmlns:a16="http://schemas.microsoft.com/office/drawing/2014/main" id="{38C83BE2-726E-4CA6-8176-97CB40623F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직선 연결선 757">
                    <a:extLst>
                      <a:ext uri="{FF2B5EF4-FFF2-40B4-BE49-F238E27FC236}">
                        <a16:creationId xmlns:a16="http://schemas.microsoft.com/office/drawing/2014/main" id="{5A898726-5760-5729-601A-D516A9D68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9" name="직선 연결선 758">
                    <a:extLst>
                      <a:ext uri="{FF2B5EF4-FFF2-40B4-BE49-F238E27FC236}">
                        <a16:creationId xmlns:a16="http://schemas.microsoft.com/office/drawing/2014/main" id="{6A33907B-DBD0-7209-CFF5-8CE717C08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0" name="직선 연결선 759">
                    <a:extLst>
                      <a:ext uri="{FF2B5EF4-FFF2-40B4-BE49-F238E27FC236}">
                        <a16:creationId xmlns:a16="http://schemas.microsoft.com/office/drawing/2014/main" id="{57E85A84-3994-44CF-4599-CB6B293E62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직선 연결선 760">
                    <a:extLst>
                      <a:ext uri="{FF2B5EF4-FFF2-40B4-BE49-F238E27FC236}">
                        <a16:creationId xmlns:a16="http://schemas.microsoft.com/office/drawing/2014/main" id="{BC18FC69-249E-A50D-05B0-8A25F9836F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직선 연결선 761">
                    <a:extLst>
                      <a:ext uri="{FF2B5EF4-FFF2-40B4-BE49-F238E27FC236}">
                        <a16:creationId xmlns:a16="http://schemas.microsoft.com/office/drawing/2014/main" id="{987BDD82-D897-F733-3D44-FAD93AE7C8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직선 연결선 762">
                    <a:extLst>
                      <a:ext uri="{FF2B5EF4-FFF2-40B4-BE49-F238E27FC236}">
                        <a16:creationId xmlns:a16="http://schemas.microsoft.com/office/drawing/2014/main" id="{7299DC80-DB95-F9F3-3990-A5286CBC32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직선 연결선 763">
                    <a:extLst>
                      <a:ext uri="{FF2B5EF4-FFF2-40B4-BE49-F238E27FC236}">
                        <a16:creationId xmlns:a16="http://schemas.microsoft.com/office/drawing/2014/main" id="{F88CAECE-6A78-E61E-D2B0-DF7385080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6F19C5F8-71EA-33E9-C633-B3A2ABA7516A}"/>
                    </a:ext>
                  </a:extLst>
                </p:cNvPr>
                <p:cNvGrpSpPr/>
                <p:nvPr/>
              </p:nvGrpSpPr>
              <p:grpSpPr>
                <a:xfrm>
                  <a:off x="13714559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47" name="직선 연결선 746">
                    <a:extLst>
                      <a:ext uri="{FF2B5EF4-FFF2-40B4-BE49-F238E27FC236}">
                        <a16:creationId xmlns:a16="http://schemas.microsoft.com/office/drawing/2014/main" id="{B01EFB5E-1F9E-6752-41D8-89D93CEF2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직선 연결선 747">
                    <a:extLst>
                      <a:ext uri="{FF2B5EF4-FFF2-40B4-BE49-F238E27FC236}">
                        <a16:creationId xmlns:a16="http://schemas.microsoft.com/office/drawing/2014/main" id="{FE1D2AD6-A5CB-D1B2-9950-7E0381D4C3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직선 연결선 748">
                    <a:extLst>
                      <a:ext uri="{FF2B5EF4-FFF2-40B4-BE49-F238E27FC236}">
                        <a16:creationId xmlns:a16="http://schemas.microsoft.com/office/drawing/2014/main" id="{4488B14F-A1CE-BAA8-7EA7-4F6866D47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직선 연결선 749">
                    <a:extLst>
                      <a:ext uri="{FF2B5EF4-FFF2-40B4-BE49-F238E27FC236}">
                        <a16:creationId xmlns:a16="http://schemas.microsoft.com/office/drawing/2014/main" id="{6B05EA99-BA85-8CF7-58A6-684AF064E7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직선 연결선 750">
                    <a:extLst>
                      <a:ext uri="{FF2B5EF4-FFF2-40B4-BE49-F238E27FC236}">
                        <a16:creationId xmlns:a16="http://schemas.microsoft.com/office/drawing/2014/main" id="{19C808F0-6AA0-E09C-8A82-9A13D0C3A8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직선 연결선 751">
                    <a:extLst>
                      <a:ext uri="{FF2B5EF4-FFF2-40B4-BE49-F238E27FC236}">
                        <a16:creationId xmlns:a16="http://schemas.microsoft.com/office/drawing/2014/main" id="{E662C314-A0AC-C03C-6D9D-C9F63EFED9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직선 연결선 752">
                    <a:extLst>
                      <a:ext uri="{FF2B5EF4-FFF2-40B4-BE49-F238E27FC236}">
                        <a16:creationId xmlns:a16="http://schemas.microsoft.com/office/drawing/2014/main" id="{EDFBD590-6072-7EF5-A5A8-5948C60027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직선 연결선 753">
                    <a:extLst>
                      <a:ext uri="{FF2B5EF4-FFF2-40B4-BE49-F238E27FC236}">
                        <a16:creationId xmlns:a16="http://schemas.microsoft.com/office/drawing/2014/main" id="{358F5E88-60D0-7D22-A165-812468C53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직선 연결선 754">
                    <a:extLst>
                      <a:ext uri="{FF2B5EF4-FFF2-40B4-BE49-F238E27FC236}">
                        <a16:creationId xmlns:a16="http://schemas.microsoft.com/office/drawing/2014/main" id="{7944EE77-AD55-DE1B-F86C-C378976FCB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153B473F-EE24-9A86-384B-2FCC6AF16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F30AA4F2-E722-D4E4-F80F-F66C3281601D}"/>
              </a:ext>
            </a:extLst>
          </p:cNvPr>
          <p:cNvSpPr txBox="1"/>
          <p:nvPr/>
        </p:nvSpPr>
        <p:spPr>
          <a:xfrm>
            <a:off x="3038587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10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4F6F631A-9A9B-E22E-706B-F0826FB450CB}"/>
              </a:ext>
            </a:extLst>
          </p:cNvPr>
          <p:cNvSpPr txBox="1"/>
          <p:nvPr/>
        </p:nvSpPr>
        <p:spPr>
          <a:xfrm>
            <a:off x="11616221" y="579719"/>
            <a:ext cx="12182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b="1" dirty="0">
                <a:effectLst/>
              </a:rPr>
              <a:t>90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6DA32029-C802-E470-80B7-AEC5D80D3283}"/>
              </a:ext>
            </a:extLst>
          </p:cNvPr>
          <p:cNvSpPr txBox="1"/>
          <p:nvPr/>
        </p:nvSpPr>
        <p:spPr>
          <a:xfrm>
            <a:off x="411120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20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061C99E4-5A16-0C90-CCE6-FF73C14E6358}"/>
              </a:ext>
            </a:extLst>
          </p:cNvPr>
          <p:cNvSpPr txBox="1"/>
          <p:nvPr/>
        </p:nvSpPr>
        <p:spPr>
          <a:xfrm>
            <a:off x="5176901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30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866E53ED-B994-BA34-18D7-00F06A736DE9}"/>
              </a:ext>
            </a:extLst>
          </p:cNvPr>
          <p:cNvSpPr txBox="1"/>
          <p:nvPr/>
        </p:nvSpPr>
        <p:spPr>
          <a:xfrm>
            <a:off x="625826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40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91FEDD14-5462-5C0D-46C2-0684811DEF57}"/>
              </a:ext>
            </a:extLst>
          </p:cNvPr>
          <p:cNvSpPr txBox="1"/>
          <p:nvPr/>
        </p:nvSpPr>
        <p:spPr>
          <a:xfrm>
            <a:off x="7330875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50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1321A564-3B2D-E1DD-33B9-349F13A3D04B}"/>
              </a:ext>
            </a:extLst>
          </p:cNvPr>
          <p:cNvSpPr txBox="1"/>
          <p:nvPr/>
        </p:nvSpPr>
        <p:spPr>
          <a:xfrm>
            <a:off x="8393737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60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AA6C9AE7-FA62-2CCE-A6F1-5B04E82DE14D}"/>
              </a:ext>
            </a:extLst>
          </p:cNvPr>
          <p:cNvSpPr txBox="1"/>
          <p:nvPr/>
        </p:nvSpPr>
        <p:spPr>
          <a:xfrm>
            <a:off x="947599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70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56048B67-F03E-C61D-0336-04F0898E2B9B}"/>
              </a:ext>
            </a:extLst>
          </p:cNvPr>
          <p:cNvSpPr txBox="1"/>
          <p:nvPr/>
        </p:nvSpPr>
        <p:spPr>
          <a:xfrm>
            <a:off x="1984950" y="591411"/>
            <a:ext cx="5770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0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237C50AB-03DE-E741-F7BC-5AB04A1E3A3B}"/>
              </a:ext>
            </a:extLst>
          </p:cNvPr>
          <p:cNvSpPr txBox="1"/>
          <p:nvPr/>
        </p:nvSpPr>
        <p:spPr>
          <a:xfrm>
            <a:off x="3906209" y="1523187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18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FE225D-1A87-8C79-106F-9C457E9A2981}"/>
              </a:ext>
            </a:extLst>
          </p:cNvPr>
          <p:cNvGrpSpPr/>
          <p:nvPr/>
        </p:nvGrpSpPr>
        <p:grpSpPr>
          <a:xfrm>
            <a:off x="2016488" y="1145458"/>
            <a:ext cx="4292737" cy="444853"/>
            <a:chOff x="2051159" y="1142803"/>
            <a:chExt cx="5763063" cy="444853"/>
          </a:xfrm>
        </p:grpSpPr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AC95EBB8-9772-FAD8-1732-16360E337166}"/>
                </a:ext>
              </a:extLst>
            </p:cNvPr>
            <p:cNvSpPr/>
            <p:nvPr/>
          </p:nvSpPr>
          <p:spPr>
            <a:xfrm>
              <a:off x="2051159" y="1142803"/>
              <a:ext cx="216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9D415144-D211-3DE8-D457-C2C30ED0820D}"/>
                </a:ext>
              </a:extLst>
            </p:cNvPr>
            <p:cNvSpPr/>
            <p:nvPr/>
          </p:nvSpPr>
          <p:spPr>
            <a:xfrm>
              <a:off x="4211159" y="1142803"/>
              <a:ext cx="216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3EB1FA13-FCBD-0D1A-C0FA-0C3B03380DBF}"/>
                </a:ext>
              </a:extLst>
            </p:cNvPr>
            <p:cNvSpPr/>
            <p:nvPr/>
          </p:nvSpPr>
          <p:spPr>
            <a:xfrm>
              <a:off x="6374969" y="1178803"/>
              <a:ext cx="1439253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55E41567-A24D-2CF6-8385-C8960E2BB84F}"/>
                </a:ext>
              </a:extLst>
            </p:cNvPr>
            <p:cNvSpPr/>
            <p:nvPr/>
          </p:nvSpPr>
          <p:spPr>
            <a:xfrm>
              <a:off x="2051159" y="1417865"/>
              <a:ext cx="143656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C4D347EB-0355-189F-DEDA-A9D4F819CDFF}"/>
                </a:ext>
              </a:extLst>
            </p:cNvPr>
            <p:cNvSpPr/>
            <p:nvPr/>
          </p:nvSpPr>
          <p:spPr>
            <a:xfrm>
              <a:off x="6374969" y="1418776"/>
              <a:ext cx="1439252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</p:grpSp>
      <p:sp>
        <p:nvSpPr>
          <p:cNvPr id="615" name="폭발: 8pt 614">
            <a:extLst>
              <a:ext uri="{FF2B5EF4-FFF2-40B4-BE49-F238E27FC236}">
                <a16:creationId xmlns:a16="http://schemas.microsoft.com/office/drawing/2014/main" id="{D36D947A-0829-643F-D580-E4F6886CEA1C}"/>
              </a:ext>
            </a:extLst>
          </p:cNvPr>
          <p:cNvSpPr/>
          <p:nvPr/>
        </p:nvSpPr>
        <p:spPr>
          <a:xfrm>
            <a:off x="7250897" y="2128409"/>
            <a:ext cx="252397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32585E-7CB3-BB5E-5C69-21C2038E5AF9}"/>
              </a:ext>
            </a:extLst>
          </p:cNvPr>
          <p:cNvGrpSpPr/>
          <p:nvPr/>
        </p:nvGrpSpPr>
        <p:grpSpPr>
          <a:xfrm>
            <a:off x="2016488" y="791884"/>
            <a:ext cx="9656363" cy="288000"/>
            <a:chOff x="2051159" y="791884"/>
            <a:chExt cx="12963810" cy="288000"/>
          </a:xfrm>
        </p:grpSpPr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61BABDA8-43A4-6D7B-0469-2FEDA7A94BED}"/>
                </a:ext>
              </a:extLst>
            </p:cNvPr>
            <p:cNvSpPr/>
            <p:nvPr/>
          </p:nvSpPr>
          <p:spPr>
            <a:xfrm>
              <a:off x="2051159" y="791884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8" name="직사각형 310">
              <a:extLst>
                <a:ext uri="{FF2B5EF4-FFF2-40B4-BE49-F238E27FC236}">
                  <a16:creationId xmlns:a16="http://schemas.microsoft.com/office/drawing/2014/main" id="{75AF9E0F-BC73-DD13-F81D-B2170C2372F2}"/>
                </a:ext>
              </a:extLst>
            </p:cNvPr>
            <p:cNvSpPr/>
            <p:nvPr/>
          </p:nvSpPr>
          <p:spPr>
            <a:xfrm>
              <a:off x="4211159" y="791884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873A0349-D66B-0B42-3C3E-FF51E4DCC449}"/>
                </a:ext>
              </a:extLst>
            </p:cNvPr>
            <p:cNvSpPr/>
            <p:nvPr/>
          </p:nvSpPr>
          <p:spPr>
            <a:xfrm>
              <a:off x="6374969" y="791884"/>
              <a:ext cx="864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발생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2C030E-78DD-C96B-A1B1-D5D3B8B8E4A8}"/>
              </a:ext>
            </a:extLst>
          </p:cNvPr>
          <p:cNvGrpSpPr/>
          <p:nvPr/>
        </p:nvGrpSpPr>
        <p:grpSpPr>
          <a:xfrm>
            <a:off x="2016488" y="1636704"/>
            <a:ext cx="9655822" cy="470360"/>
            <a:chOff x="2051159" y="1645535"/>
            <a:chExt cx="12963084" cy="470360"/>
          </a:xfrm>
        </p:grpSpPr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A3E0C10E-3CDD-59DA-6F60-73BE2CB368CC}"/>
                </a:ext>
              </a:extLst>
            </p:cNvPr>
            <p:cNvSpPr/>
            <p:nvPr/>
          </p:nvSpPr>
          <p:spPr>
            <a:xfrm>
              <a:off x="4646243" y="1645535"/>
              <a:ext cx="1728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C37DB41E-FAD7-D9E8-1793-6ACFB0CEF88C}"/>
                </a:ext>
              </a:extLst>
            </p:cNvPr>
            <p:cNvSpPr/>
            <p:nvPr/>
          </p:nvSpPr>
          <p:spPr>
            <a:xfrm>
              <a:off x="6374243" y="1645535"/>
              <a:ext cx="43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A3C20088-EB61-F165-4271-6A1C54878CFB}"/>
                </a:ext>
              </a:extLst>
            </p:cNvPr>
            <p:cNvSpPr/>
            <p:nvPr/>
          </p:nvSpPr>
          <p:spPr>
            <a:xfrm>
              <a:off x="2051159" y="1645579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F1F05233-5808-E928-E3B5-2BBD3E9E0F53}"/>
                </a:ext>
              </a:extLst>
            </p:cNvPr>
            <p:cNvSpPr/>
            <p:nvPr/>
          </p:nvSpPr>
          <p:spPr>
            <a:xfrm>
              <a:off x="2051159" y="1897534"/>
              <a:ext cx="4319629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78D29635-7C36-F96C-AC86-484AEEA61468}"/>
                </a:ext>
              </a:extLst>
            </p:cNvPr>
            <p:cNvSpPr/>
            <p:nvPr/>
          </p:nvSpPr>
          <p:spPr>
            <a:xfrm>
              <a:off x="10694243" y="1645535"/>
              <a:ext cx="43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3390DD-5776-A6BB-9DD3-9D25D90DA7EC}"/>
              </a:ext>
            </a:extLst>
          </p:cNvPr>
          <p:cNvSpPr txBox="1"/>
          <p:nvPr/>
        </p:nvSpPr>
        <p:spPr>
          <a:xfrm>
            <a:off x="1055080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57530-6E3B-4DB6-0EB5-2C4E764845A0}"/>
              </a:ext>
            </a:extLst>
          </p:cNvPr>
          <p:cNvSpPr txBox="1"/>
          <p:nvPr/>
        </p:nvSpPr>
        <p:spPr>
          <a:xfrm>
            <a:off x="3578050" y="658711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15</a:t>
            </a: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605E549-BEB3-881C-60E8-D9DACFB6163C}"/>
              </a:ext>
            </a:extLst>
          </p:cNvPr>
          <p:cNvSpPr/>
          <p:nvPr/>
        </p:nvSpPr>
        <p:spPr>
          <a:xfrm>
            <a:off x="2016488" y="755884"/>
            <a:ext cx="9655822" cy="2124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sz="1600" dirty="0"/>
          </a:p>
        </p:txBody>
      </p:sp>
      <p:grpSp>
        <p:nvGrpSpPr>
          <p:cNvPr id="604" name="그룹 603">
            <a:extLst>
              <a:ext uri="{FF2B5EF4-FFF2-40B4-BE49-F238E27FC236}">
                <a16:creationId xmlns:a16="http://schemas.microsoft.com/office/drawing/2014/main" id="{A969E8B3-609F-AD1B-7FEA-E22943F5A8FD}"/>
              </a:ext>
            </a:extLst>
          </p:cNvPr>
          <p:cNvGrpSpPr/>
          <p:nvPr/>
        </p:nvGrpSpPr>
        <p:grpSpPr>
          <a:xfrm>
            <a:off x="1976633" y="2674040"/>
            <a:ext cx="1624616" cy="159462"/>
            <a:chOff x="1061050" y="2978508"/>
            <a:chExt cx="2181072" cy="159462"/>
          </a:xfrm>
        </p:grpSpPr>
        <p:sp>
          <p:nvSpPr>
            <p:cNvPr id="605" name="직사각형 310">
              <a:extLst>
                <a:ext uri="{FF2B5EF4-FFF2-40B4-BE49-F238E27FC236}">
                  <a16:creationId xmlns:a16="http://schemas.microsoft.com/office/drawing/2014/main" id="{A74F04C5-4685-351B-773D-C4CD4F851136}"/>
                </a:ext>
              </a:extLst>
            </p:cNvPr>
            <p:cNvSpPr/>
            <p:nvPr/>
          </p:nvSpPr>
          <p:spPr>
            <a:xfrm>
              <a:off x="1113670" y="2978508"/>
              <a:ext cx="2128452" cy="159462"/>
            </a:xfrm>
            <a:prstGeom prst="rect">
              <a:avLst/>
            </a:prstGeom>
            <a:solidFill>
              <a:srgbClr val="DAF6DD"/>
            </a:solidFill>
            <a:ln w="12700">
              <a:solidFill>
                <a:schemeClr val="tx1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108000" tIns="18000" rIns="0" bIns="18000" rtlCol="0" anchor="ctr" anchorCtr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치명타 적중률 증가 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(6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 지속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endPara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6" name="다이아몬드 605">
              <a:extLst>
                <a:ext uri="{FF2B5EF4-FFF2-40B4-BE49-F238E27FC236}">
                  <a16:creationId xmlns:a16="http://schemas.microsoft.com/office/drawing/2014/main" id="{5F81E52D-D170-E23B-8E37-48E38021D104}"/>
                </a:ext>
              </a:extLst>
            </p:cNvPr>
            <p:cNvSpPr/>
            <p:nvPr/>
          </p:nvSpPr>
          <p:spPr>
            <a:xfrm>
              <a:off x="1061050" y="3018639"/>
              <a:ext cx="108000" cy="79200"/>
            </a:xfrm>
            <a:prstGeom prst="diamond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C03FF05-42D3-3D64-60A5-D7778FABC1BE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244347-A08C-3D11-6DDB-ED0B6A602EFB}"/>
              </a:ext>
            </a:extLst>
          </p:cNvPr>
          <p:cNvSpPr txBox="1"/>
          <p:nvPr/>
        </p:nvSpPr>
        <p:spPr>
          <a:xfrm>
            <a:off x="9943195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청룡진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_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연출비교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.</a:t>
            </a:r>
            <a:r>
              <a:rPr lang="en-US" altLang="ko-KR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svg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 </a:t>
            </a:r>
            <a:endParaRPr lang="en-US" altLang="ko-KR" sz="999" b="1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86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940F70-C470-D291-04D5-AD63EBAB10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DC8DB1-2F60-DC97-259B-B47224B349E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20B16-30F5-881B-B7C5-595E032DF88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E50E3AA-3FE5-848B-0CB6-C5E6C59EAED3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379497" y="256159"/>
                <a:ext cx="10620416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728637-24C5-18F1-9555-A312E2A79A8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296959-520D-EB82-2BAD-A8E62E8E7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17450"/>
              </p:ext>
            </p:extLst>
          </p:nvPr>
        </p:nvGraphicFramePr>
        <p:xfrm>
          <a:off x="192088" y="636687"/>
          <a:ext cx="11799284" cy="11209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start_atk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2785,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D76DBD-1AE9-BCA8-7E5A-3E89B6D42BF5}"/>
              </a:ext>
            </a:extLst>
          </p:cNvPr>
          <p:cNvGrpSpPr/>
          <p:nvPr/>
        </p:nvGrpSpPr>
        <p:grpSpPr>
          <a:xfrm>
            <a:off x="192088" y="2412217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0F1A6A5-A93B-2203-AB75-16D009D29C7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34AED0-09FE-941C-2320-CFD3831F2E0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61060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0BFC89-A13A-D4E6-6721-2EED4F69B299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802689" y="256159"/>
                <a:ext cx="1019722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79663F-FBE8-4F4B-03DA-6C2ABCC91D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BB82F2-051F-7FDB-C5C3-0508BCD2D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82082"/>
              </p:ext>
            </p:extLst>
          </p:nvPr>
        </p:nvGraphicFramePr>
        <p:xfrm>
          <a:off x="192088" y="2859991"/>
          <a:ext cx="10496232" cy="272313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7895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652934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티어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옵션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index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강화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뇌진탕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약점 공략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 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집중 공략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대지 파괴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FFFDD6,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61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빠른 준비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최후의 판단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4361A7D-5CC5-1763-71E9-A9DA54BEB388}"/>
              </a:ext>
            </a:extLst>
          </p:cNvPr>
          <p:cNvSpPr txBox="1"/>
          <p:nvPr/>
        </p:nvSpPr>
        <p:spPr>
          <a:xfrm>
            <a:off x="10782657" y="1977858"/>
            <a:ext cx="120871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부록 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스킬 효과 테이블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88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2843-0706-C3DA-0F2C-55E81FCC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4817DC-0003-DFA1-86E0-96D8C52F48B3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8688EF-D843-F701-63E3-1868B7219BD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44ABC-3655-95D8-2583-5845D5A0F29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9E4C376-86CB-3081-8FAA-12A45424FCD7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A79E709-7BFC-9558-E9E3-8E1D62ABE58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3B98FD-070F-BF67-93C4-864DE41F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719281"/>
              </p:ext>
            </p:extLst>
          </p:nvPr>
        </p:nvGraphicFramePr>
        <p:xfrm>
          <a:off x="192088" y="636687"/>
          <a:ext cx="11799284" cy="11209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start_atk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2785,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4C4031-BB05-69B9-6B6C-980F295D5162}"/>
              </a:ext>
            </a:extLst>
          </p:cNvPr>
          <p:cNvGrpSpPr/>
          <p:nvPr/>
        </p:nvGrpSpPr>
        <p:grpSpPr>
          <a:xfrm>
            <a:off x="192088" y="2412217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4DE979D-81D3-0CEA-E3BE-00CE03F2B30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9E9C2B-0BA2-3EAC-4D9B-BB9EF0D4FAF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61060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BEDD1A1-6E98-379B-592A-3A71056EA9A5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802689" y="256159"/>
                <a:ext cx="1019722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BF57C86-091D-E2D3-0090-D04779C45CC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3CD25-033A-4693-73D2-85829F53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548430"/>
              </p:ext>
            </p:extLst>
          </p:nvPr>
        </p:nvGraphicFramePr>
        <p:xfrm>
          <a:off x="192088" y="2859991"/>
          <a:ext cx="10496232" cy="30326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7895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652934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티어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옵션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index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강화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뇌진탕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약점 공략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집중 공략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1.0}, </a:t>
                      </a:r>
                    </a:p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대지 파괴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61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빠른 준비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최후의 판단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FAED0A7-3B41-4B7F-DE0B-F5C305EDA4D4}"/>
              </a:ext>
            </a:extLst>
          </p:cNvPr>
          <p:cNvSpPr txBox="1"/>
          <p:nvPr/>
        </p:nvSpPr>
        <p:spPr>
          <a:xfrm>
            <a:off x="9806428" y="1865496"/>
            <a:ext cx="2184944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(Skill-Effect Table)</a:t>
            </a:r>
          </a:p>
        </p:txBody>
      </p:sp>
    </p:spTree>
    <p:extLst>
      <p:ext uri="{BB962C8B-B14F-4D97-AF65-F5344CB8AC3E}">
        <p14:creationId xmlns:p14="http://schemas.microsoft.com/office/powerpoint/2010/main" val="2145982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7001</TotalTime>
  <Words>2645</Words>
  <Application>Microsoft Office PowerPoint</Application>
  <PresentationFormat>와이드스크린</PresentationFormat>
  <Paragraphs>638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239</cp:revision>
  <dcterms:created xsi:type="dcterms:W3CDTF">2025-06-06T11:22:44Z</dcterms:created>
  <dcterms:modified xsi:type="dcterms:W3CDTF">2025-07-11T12:52:19Z</dcterms:modified>
</cp:coreProperties>
</file>